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5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20883C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600" y="2775585"/>
            <a:ext cx="11226800" cy="124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822" y="245427"/>
            <a:ext cx="11477625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37.jp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jp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jp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jp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5" Type="http://schemas.openxmlformats.org/officeDocument/2006/relationships/image" Target="../media/image100.jpg"/><Relationship Id="rId4" Type="http://schemas.openxmlformats.org/officeDocument/2006/relationships/image" Target="../media/image9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4.jp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5.jp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hyperlink" Target="https://trudvsem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hyperlink" Target="https://trudvsem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9295447" cy="4308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1"/>
            <a:ext cx="11201400" cy="5724644"/>
          </a:xfrm>
        </p:spPr>
        <p:txBody>
          <a:bodyPr/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формирования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редложений о целевом обучении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секретарь приемной комиссии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275138"/>
            <a:ext cx="249555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9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722246" y="126591"/>
            <a:ext cx="8204834" cy="839469"/>
            <a:chOff x="91396" y="152033"/>
            <a:chExt cx="8204834" cy="83946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96" y="152033"/>
              <a:ext cx="8204286" cy="8389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279400"/>
              <a:ext cx="7813040" cy="589280"/>
            </a:xfrm>
            <a:custGeom>
              <a:avLst/>
              <a:gdLst/>
              <a:ahLst/>
              <a:cxnLst/>
              <a:rect l="l" t="t" r="r" b="b"/>
              <a:pathLst>
                <a:path w="7813040" h="589280">
                  <a:moveTo>
                    <a:pt x="7768844" y="0"/>
                  </a:moveTo>
                  <a:lnTo>
                    <a:pt x="44132" y="0"/>
                  </a:lnTo>
                  <a:lnTo>
                    <a:pt x="26955" y="3474"/>
                  </a:lnTo>
                  <a:lnTo>
                    <a:pt x="12927" y="12938"/>
                  </a:lnTo>
                  <a:lnTo>
                    <a:pt x="3468" y="26949"/>
                  </a:lnTo>
                  <a:lnTo>
                    <a:pt x="0" y="44069"/>
                  </a:lnTo>
                  <a:lnTo>
                    <a:pt x="0" y="545211"/>
                  </a:lnTo>
                  <a:lnTo>
                    <a:pt x="3468" y="562330"/>
                  </a:lnTo>
                  <a:lnTo>
                    <a:pt x="12927" y="576341"/>
                  </a:lnTo>
                  <a:lnTo>
                    <a:pt x="26955" y="585805"/>
                  </a:lnTo>
                  <a:lnTo>
                    <a:pt x="44132" y="589279"/>
                  </a:lnTo>
                  <a:lnTo>
                    <a:pt x="7768844" y="589279"/>
                  </a:lnTo>
                  <a:lnTo>
                    <a:pt x="7786036" y="585805"/>
                  </a:lnTo>
                  <a:lnTo>
                    <a:pt x="7800086" y="576341"/>
                  </a:lnTo>
                  <a:lnTo>
                    <a:pt x="7809563" y="562330"/>
                  </a:lnTo>
                  <a:lnTo>
                    <a:pt x="7813040" y="545211"/>
                  </a:lnTo>
                  <a:lnTo>
                    <a:pt x="7813040" y="44069"/>
                  </a:lnTo>
                  <a:lnTo>
                    <a:pt x="7809563" y="26949"/>
                  </a:lnTo>
                  <a:lnTo>
                    <a:pt x="7800086" y="12938"/>
                  </a:lnTo>
                  <a:lnTo>
                    <a:pt x="7786036" y="3474"/>
                  </a:lnTo>
                  <a:lnTo>
                    <a:pt x="77688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279400"/>
              <a:ext cx="7813040" cy="589280"/>
            </a:xfrm>
            <a:custGeom>
              <a:avLst/>
              <a:gdLst/>
              <a:ahLst/>
              <a:cxnLst/>
              <a:rect l="l" t="t" r="r" b="b"/>
              <a:pathLst>
                <a:path w="7813040" h="589280">
                  <a:moveTo>
                    <a:pt x="0" y="44069"/>
                  </a:moveTo>
                  <a:lnTo>
                    <a:pt x="3468" y="26949"/>
                  </a:lnTo>
                  <a:lnTo>
                    <a:pt x="12927" y="12938"/>
                  </a:lnTo>
                  <a:lnTo>
                    <a:pt x="26955" y="3474"/>
                  </a:lnTo>
                  <a:lnTo>
                    <a:pt x="44132" y="0"/>
                  </a:lnTo>
                  <a:lnTo>
                    <a:pt x="7768844" y="0"/>
                  </a:lnTo>
                  <a:lnTo>
                    <a:pt x="7786036" y="3474"/>
                  </a:lnTo>
                  <a:lnTo>
                    <a:pt x="7800086" y="12938"/>
                  </a:lnTo>
                  <a:lnTo>
                    <a:pt x="7809563" y="26949"/>
                  </a:lnTo>
                  <a:lnTo>
                    <a:pt x="7813040" y="44069"/>
                  </a:lnTo>
                  <a:lnTo>
                    <a:pt x="7813040" y="545211"/>
                  </a:lnTo>
                  <a:lnTo>
                    <a:pt x="7809563" y="562330"/>
                  </a:lnTo>
                  <a:lnTo>
                    <a:pt x="7800086" y="576341"/>
                  </a:lnTo>
                  <a:lnTo>
                    <a:pt x="7786036" y="585805"/>
                  </a:lnTo>
                  <a:lnTo>
                    <a:pt x="7768844" y="589279"/>
                  </a:lnTo>
                  <a:lnTo>
                    <a:pt x="44132" y="589279"/>
                  </a:lnTo>
                  <a:lnTo>
                    <a:pt x="26955" y="585805"/>
                  </a:lnTo>
                  <a:lnTo>
                    <a:pt x="12927" y="576341"/>
                  </a:lnTo>
                  <a:lnTo>
                    <a:pt x="3468" y="562330"/>
                  </a:lnTo>
                  <a:lnTo>
                    <a:pt x="0" y="545211"/>
                  </a:lnTo>
                  <a:lnTo>
                    <a:pt x="0" y="4406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24200" y="327301"/>
            <a:ext cx="6960870" cy="4184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470"/>
              </a:spcBef>
            </a:pP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Перейти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по</a:t>
            </a:r>
            <a:r>
              <a:rPr sz="1450" b="1" spc="-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вкладке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«Мои</a:t>
            </a:r>
            <a:r>
              <a:rPr sz="1450" b="1" spc="-1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предложения»</a:t>
            </a:r>
            <a:r>
              <a:rPr sz="1450" b="1" spc="-21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раздела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«Целевое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обучение»,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ыб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14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«</a:t>
            </a:r>
            <a:r>
              <a:rPr sz="1450" b="1" spc="55" dirty="0">
                <a:solidFill>
                  <a:srgbClr val="00AF50"/>
                </a:solidFill>
                <a:latin typeface="Tahoma"/>
                <a:cs typeface="Tahoma"/>
              </a:rPr>
              <a:t>С</a:t>
            </a:r>
            <a:r>
              <a:rPr sz="1450" b="1" spc="8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35" dirty="0">
                <a:solidFill>
                  <a:srgbClr val="00AF50"/>
                </a:solidFill>
                <a:latin typeface="Tahoma"/>
                <a:cs typeface="Tahoma"/>
              </a:rPr>
              <a:t>з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а</a:t>
            </a:r>
            <a:r>
              <a:rPr sz="1450" b="1" spc="-35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ь</a:t>
            </a:r>
            <a:r>
              <a:rPr sz="1450" b="1" spc="-1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5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85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ен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-250" dirty="0">
                <a:solidFill>
                  <a:srgbClr val="00AF50"/>
                </a:solidFill>
                <a:latin typeface="Tahoma"/>
                <a:cs typeface="Tahoma"/>
              </a:rPr>
              <a:t>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66800" y="1219200"/>
            <a:ext cx="10154920" cy="4871719"/>
            <a:chOff x="0" y="1259839"/>
            <a:chExt cx="11221720" cy="48310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59839"/>
              <a:ext cx="11221719" cy="48310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18440" y="1488439"/>
              <a:ext cx="10708640" cy="4378960"/>
            </a:xfrm>
            <a:custGeom>
              <a:avLst/>
              <a:gdLst/>
              <a:ahLst/>
              <a:cxnLst/>
              <a:rect l="l" t="t" r="r" b="b"/>
              <a:pathLst>
                <a:path w="10708640" h="4378960">
                  <a:moveTo>
                    <a:pt x="10380726" y="0"/>
                  </a:moveTo>
                  <a:lnTo>
                    <a:pt x="327939" y="0"/>
                  </a:lnTo>
                  <a:lnTo>
                    <a:pt x="279479" y="3555"/>
                  </a:lnTo>
                  <a:lnTo>
                    <a:pt x="233226" y="13883"/>
                  </a:lnTo>
                  <a:lnTo>
                    <a:pt x="189688" y="30477"/>
                  </a:lnTo>
                  <a:lnTo>
                    <a:pt x="149373" y="52828"/>
                  </a:lnTo>
                  <a:lnTo>
                    <a:pt x="112787" y="80431"/>
                  </a:lnTo>
                  <a:lnTo>
                    <a:pt x="80438" y="112778"/>
                  </a:lnTo>
                  <a:lnTo>
                    <a:pt x="52833" y="149361"/>
                  </a:lnTo>
                  <a:lnTo>
                    <a:pt x="30479" y="189673"/>
                  </a:lnTo>
                  <a:lnTo>
                    <a:pt x="13884" y="233208"/>
                  </a:lnTo>
                  <a:lnTo>
                    <a:pt x="3555" y="279457"/>
                  </a:lnTo>
                  <a:lnTo>
                    <a:pt x="0" y="327913"/>
                  </a:lnTo>
                  <a:lnTo>
                    <a:pt x="0" y="4051046"/>
                  </a:lnTo>
                  <a:lnTo>
                    <a:pt x="3555" y="4099499"/>
                  </a:lnTo>
                  <a:lnTo>
                    <a:pt x="13884" y="4145747"/>
                  </a:lnTo>
                  <a:lnTo>
                    <a:pt x="30479" y="4189280"/>
                  </a:lnTo>
                  <a:lnTo>
                    <a:pt x="52833" y="4229593"/>
                  </a:lnTo>
                  <a:lnTo>
                    <a:pt x="80438" y="4266176"/>
                  </a:lnTo>
                  <a:lnTo>
                    <a:pt x="112787" y="4298523"/>
                  </a:lnTo>
                  <a:lnTo>
                    <a:pt x="149373" y="4326127"/>
                  </a:lnTo>
                  <a:lnTo>
                    <a:pt x="189688" y="4348480"/>
                  </a:lnTo>
                  <a:lnTo>
                    <a:pt x="233226" y="4365075"/>
                  </a:lnTo>
                  <a:lnTo>
                    <a:pt x="279479" y="4375404"/>
                  </a:lnTo>
                  <a:lnTo>
                    <a:pt x="327939" y="4378960"/>
                  </a:lnTo>
                  <a:lnTo>
                    <a:pt x="10380726" y="4378960"/>
                  </a:lnTo>
                  <a:lnTo>
                    <a:pt x="10429182" y="4375404"/>
                  </a:lnTo>
                  <a:lnTo>
                    <a:pt x="10475431" y="4365075"/>
                  </a:lnTo>
                  <a:lnTo>
                    <a:pt x="10518966" y="4348480"/>
                  </a:lnTo>
                  <a:lnTo>
                    <a:pt x="10559278" y="4326127"/>
                  </a:lnTo>
                  <a:lnTo>
                    <a:pt x="10595861" y="4298523"/>
                  </a:lnTo>
                  <a:lnTo>
                    <a:pt x="10628208" y="4266176"/>
                  </a:lnTo>
                  <a:lnTo>
                    <a:pt x="10655811" y="4229593"/>
                  </a:lnTo>
                  <a:lnTo>
                    <a:pt x="10678162" y="4189280"/>
                  </a:lnTo>
                  <a:lnTo>
                    <a:pt x="10694756" y="4145747"/>
                  </a:lnTo>
                  <a:lnTo>
                    <a:pt x="10705084" y="4099499"/>
                  </a:lnTo>
                  <a:lnTo>
                    <a:pt x="10708640" y="4051046"/>
                  </a:lnTo>
                  <a:lnTo>
                    <a:pt x="10708640" y="327913"/>
                  </a:lnTo>
                  <a:lnTo>
                    <a:pt x="10705084" y="279457"/>
                  </a:lnTo>
                  <a:lnTo>
                    <a:pt x="10694756" y="233208"/>
                  </a:lnTo>
                  <a:lnTo>
                    <a:pt x="10678162" y="189673"/>
                  </a:lnTo>
                  <a:lnTo>
                    <a:pt x="10655811" y="149361"/>
                  </a:lnTo>
                  <a:lnTo>
                    <a:pt x="10628208" y="112778"/>
                  </a:lnTo>
                  <a:lnTo>
                    <a:pt x="10595861" y="80431"/>
                  </a:lnTo>
                  <a:lnTo>
                    <a:pt x="10559278" y="52828"/>
                  </a:lnTo>
                  <a:lnTo>
                    <a:pt x="10518966" y="30477"/>
                  </a:lnTo>
                  <a:lnTo>
                    <a:pt x="10475431" y="13883"/>
                  </a:lnTo>
                  <a:lnTo>
                    <a:pt x="10429182" y="3555"/>
                  </a:lnTo>
                  <a:lnTo>
                    <a:pt x="103807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8440" y="1488439"/>
              <a:ext cx="10708640" cy="4378960"/>
            </a:xfrm>
            <a:custGeom>
              <a:avLst/>
              <a:gdLst/>
              <a:ahLst/>
              <a:cxnLst/>
              <a:rect l="l" t="t" r="r" b="b"/>
              <a:pathLst>
                <a:path w="10708640" h="4378960">
                  <a:moveTo>
                    <a:pt x="0" y="327913"/>
                  </a:moveTo>
                  <a:lnTo>
                    <a:pt x="3555" y="279457"/>
                  </a:lnTo>
                  <a:lnTo>
                    <a:pt x="13884" y="233208"/>
                  </a:lnTo>
                  <a:lnTo>
                    <a:pt x="30479" y="189673"/>
                  </a:lnTo>
                  <a:lnTo>
                    <a:pt x="52833" y="149361"/>
                  </a:lnTo>
                  <a:lnTo>
                    <a:pt x="80438" y="112778"/>
                  </a:lnTo>
                  <a:lnTo>
                    <a:pt x="112787" y="80431"/>
                  </a:lnTo>
                  <a:lnTo>
                    <a:pt x="149373" y="52828"/>
                  </a:lnTo>
                  <a:lnTo>
                    <a:pt x="189688" y="30477"/>
                  </a:lnTo>
                  <a:lnTo>
                    <a:pt x="233226" y="13883"/>
                  </a:lnTo>
                  <a:lnTo>
                    <a:pt x="279479" y="3555"/>
                  </a:lnTo>
                  <a:lnTo>
                    <a:pt x="327939" y="0"/>
                  </a:lnTo>
                  <a:lnTo>
                    <a:pt x="10380726" y="0"/>
                  </a:lnTo>
                  <a:lnTo>
                    <a:pt x="10429182" y="3555"/>
                  </a:lnTo>
                  <a:lnTo>
                    <a:pt x="10475431" y="13883"/>
                  </a:lnTo>
                  <a:lnTo>
                    <a:pt x="10518966" y="30477"/>
                  </a:lnTo>
                  <a:lnTo>
                    <a:pt x="10559278" y="52828"/>
                  </a:lnTo>
                  <a:lnTo>
                    <a:pt x="10595861" y="80431"/>
                  </a:lnTo>
                  <a:lnTo>
                    <a:pt x="10628208" y="112778"/>
                  </a:lnTo>
                  <a:lnTo>
                    <a:pt x="10655811" y="149361"/>
                  </a:lnTo>
                  <a:lnTo>
                    <a:pt x="10678162" y="189673"/>
                  </a:lnTo>
                  <a:lnTo>
                    <a:pt x="10694756" y="233208"/>
                  </a:lnTo>
                  <a:lnTo>
                    <a:pt x="10705084" y="279457"/>
                  </a:lnTo>
                  <a:lnTo>
                    <a:pt x="10708640" y="327913"/>
                  </a:lnTo>
                  <a:lnTo>
                    <a:pt x="10708640" y="4051046"/>
                  </a:lnTo>
                  <a:lnTo>
                    <a:pt x="10705084" y="4099499"/>
                  </a:lnTo>
                  <a:lnTo>
                    <a:pt x="10694756" y="4145747"/>
                  </a:lnTo>
                  <a:lnTo>
                    <a:pt x="10678162" y="4189280"/>
                  </a:lnTo>
                  <a:lnTo>
                    <a:pt x="10655811" y="4229593"/>
                  </a:lnTo>
                  <a:lnTo>
                    <a:pt x="10628208" y="4266176"/>
                  </a:lnTo>
                  <a:lnTo>
                    <a:pt x="10595861" y="4298523"/>
                  </a:lnTo>
                  <a:lnTo>
                    <a:pt x="10559278" y="4326127"/>
                  </a:lnTo>
                  <a:lnTo>
                    <a:pt x="10518966" y="4348480"/>
                  </a:lnTo>
                  <a:lnTo>
                    <a:pt x="10475431" y="4365075"/>
                  </a:lnTo>
                  <a:lnTo>
                    <a:pt x="10429182" y="4375404"/>
                  </a:lnTo>
                  <a:lnTo>
                    <a:pt x="10380726" y="4378960"/>
                  </a:lnTo>
                  <a:lnTo>
                    <a:pt x="327939" y="4378960"/>
                  </a:lnTo>
                  <a:lnTo>
                    <a:pt x="279479" y="4375404"/>
                  </a:lnTo>
                  <a:lnTo>
                    <a:pt x="233226" y="4365075"/>
                  </a:lnTo>
                  <a:lnTo>
                    <a:pt x="189688" y="4348480"/>
                  </a:lnTo>
                  <a:lnTo>
                    <a:pt x="149373" y="4326127"/>
                  </a:lnTo>
                  <a:lnTo>
                    <a:pt x="112787" y="4298523"/>
                  </a:lnTo>
                  <a:lnTo>
                    <a:pt x="80438" y="4266176"/>
                  </a:lnTo>
                  <a:lnTo>
                    <a:pt x="52833" y="4229593"/>
                  </a:lnTo>
                  <a:lnTo>
                    <a:pt x="30479" y="4189280"/>
                  </a:lnTo>
                  <a:lnTo>
                    <a:pt x="13884" y="4145747"/>
                  </a:lnTo>
                  <a:lnTo>
                    <a:pt x="3555" y="4099499"/>
                  </a:lnTo>
                  <a:lnTo>
                    <a:pt x="0" y="4051046"/>
                  </a:lnTo>
                  <a:lnTo>
                    <a:pt x="0" y="32791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799" y="1605279"/>
              <a:ext cx="10414000" cy="3952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38905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466429" y="73265"/>
            <a:ext cx="11573171" cy="1168794"/>
            <a:chOff x="380999" y="68977"/>
            <a:chExt cx="11857652" cy="11328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1171" y="68977"/>
              <a:ext cx="10317480" cy="1132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29171" y="239393"/>
              <a:ext cx="9743440" cy="741680"/>
            </a:xfrm>
            <a:custGeom>
              <a:avLst/>
              <a:gdLst/>
              <a:ahLst/>
              <a:cxnLst/>
              <a:rect l="l" t="t" r="r" b="b"/>
              <a:pathLst>
                <a:path w="9743440" h="741680">
                  <a:moveTo>
                    <a:pt x="9687941" y="0"/>
                  </a:moveTo>
                  <a:lnTo>
                    <a:pt x="55549" y="0"/>
                  </a:lnTo>
                  <a:lnTo>
                    <a:pt x="33925" y="4367"/>
                  </a:lnTo>
                  <a:lnTo>
                    <a:pt x="16268" y="16271"/>
                  </a:lnTo>
                  <a:lnTo>
                    <a:pt x="4364" y="33914"/>
                  </a:lnTo>
                  <a:lnTo>
                    <a:pt x="0" y="55499"/>
                  </a:lnTo>
                  <a:lnTo>
                    <a:pt x="0" y="686181"/>
                  </a:lnTo>
                  <a:lnTo>
                    <a:pt x="4364" y="707765"/>
                  </a:lnTo>
                  <a:lnTo>
                    <a:pt x="16268" y="725408"/>
                  </a:lnTo>
                  <a:lnTo>
                    <a:pt x="33925" y="737312"/>
                  </a:lnTo>
                  <a:lnTo>
                    <a:pt x="55549" y="741680"/>
                  </a:lnTo>
                  <a:lnTo>
                    <a:pt x="9687941" y="741680"/>
                  </a:lnTo>
                  <a:lnTo>
                    <a:pt x="9709525" y="737312"/>
                  </a:lnTo>
                  <a:lnTo>
                    <a:pt x="9727168" y="725408"/>
                  </a:lnTo>
                  <a:lnTo>
                    <a:pt x="9739072" y="707765"/>
                  </a:lnTo>
                  <a:lnTo>
                    <a:pt x="9743440" y="686181"/>
                  </a:lnTo>
                  <a:lnTo>
                    <a:pt x="9743440" y="55499"/>
                  </a:lnTo>
                  <a:lnTo>
                    <a:pt x="9739072" y="33914"/>
                  </a:lnTo>
                  <a:lnTo>
                    <a:pt x="9727168" y="16271"/>
                  </a:lnTo>
                  <a:lnTo>
                    <a:pt x="9709525" y="4367"/>
                  </a:lnTo>
                  <a:lnTo>
                    <a:pt x="9687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289560"/>
              <a:ext cx="9743440" cy="741680"/>
            </a:xfrm>
            <a:custGeom>
              <a:avLst/>
              <a:gdLst/>
              <a:ahLst/>
              <a:cxnLst/>
              <a:rect l="l" t="t" r="r" b="b"/>
              <a:pathLst>
                <a:path w="9743440" h="741680">
                  <a:moveTo>
                    <a:pt x="0" y="55499"/>
                  </a:moveTo>
                  <a:lnTo>
                    <a:pt x="4364" y="33914"/>
                  </a:lnTo>
                  <a:lnTo>
                    <a:pt x="16268" y="16271"/>
                  </a:lnTo>
                  <a:lnTo>
                    <a:pt x="33925" y="4367"/>
                  </a:lnTo>
                  <a:lnTo>
                    <a:pt x="55549" y="0"/>
                  </a:lnTo>
                  <a:lnTo>
                    <a:pt x="9687941" y="0"/>
                  </a:lnTo>
                  <a:lnTo>
                    <a:pt x="9709525" y="4367"/>
                  </a:lnTo>
                  <a:lnTo>
                    <a:pt x="9727168" y="16271"/>
                  </a:lnTo>
                  <a:lnTo>
                    <a:pt x="9739072" y="33914"/>
                  </a:lnTo>
                  <a:lnTo>
                    <a:pt x="9743440" y="55499"/>
                  </a:lnTo>
                  <a:lnTo>
                    <a:pt x="9743440" y="686181"/>
                  </a:lnTo>
                  <a:lnTo>
                    <a:pt x="9739072" y="707765"/>
                  </a:lnTo>
                  <a:lnTo>
                    <a:pt x="9727168" y="725408"/>
                  </a:lnTo>
                  <a:lnTo>
                    <a:pt x="9709525" y="737312"/>
                  </a:lnTo>
                  <a:lnTo>
                    <a:pt x="9687941" y="741680"/>
                  </a:lnTo>
                  <a:lnTo>
                    <a:pt x="55549" y="741680"/>
                  </a:lnTo>
                  <a:lnTo>
                    <a:pt x="33925" y="737312"/>
                  </a:lnTo>
                  <a:lnTo>
                    <a:pt x="16268" y="725408"/>
                  </a:lnTo>
                  <a:lnTo>
                    <a:pt x="4364" y="707765"/>
                  </a:lnTo>
                  <a:lnTo>
                    <a:pt x="0" y="686181"/>
                  </a:lnTo>
                  <a:lnTo>
                    <a:pt x="0" y="5549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18955" y="344331"/>
            <a:ext cx="9324975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Убедиться,</a:t>
            </a:r>
            <a:r>
              <a:rPr sz="1450" b="1" spc="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что</a:t>
            </a:r>
            <a:r>
              <a:rPr sz="1450" b="1" spc="-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графе</a:t>
            </a:r>
            <a:r>
              <a:rPr sz="1450" b="1" spc="2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5" dirty="0">
                <a:solidFill>
                  <a:srgbClr val="00AF50"/>
                </a:solidFill>
                <a:latin typeface="Tahoma"/>
                <a:cs typeface="Tahoma"/>
              </a:rPr>
              <a:t>«Тип</a:t>
            </a:r>
            <a:r>
              <a:rPr sz="1450" b="1" spc="-204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предложения»</a:t>
            </a:r>
            <a:r>
              <a:rPr sz="1450" b="1" spc="-1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указано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«Поступающим</a:t>
            </a:r>
            <a:r>
              <a:rPr sz="1450" b="1" spc="-2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в</a:t>
            </a:r>
            <a:r>
              <a:rPr sz="1450" b="1" spc="-1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пределах</a:t>
            </a:r>
            <a:r>
              <a:rPr sz="1450" b="1" spc="-10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установленной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400"/>
              </a:lnSpc>
            </a:pPr>
            <a:r>
              <a:rPr sz="1450" b="1" spc="-45" dirty="0">
                <a:solidFill>
                  <a:srgbClr val="FF0000"/>
                </a:solidFill>
                <a:latin typeface="Tahoma"/>
                <a:cs typeface="Tahoma"/>
              </a:rPr>
              <a:t>квоты»,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590"/>
              </a:lnSpc>
            </a:pPr>
            <a:r>
              <a:rPr sz="1450" b="1" spc="35" dirty="0">
                <a:latin typeface="Tahoma"/>
                <a:cs typeface="Tahoma"/>
              </a:rPr>
              <a:t>после</a:t>
            </a:r>
            <a:r>
              <a:rPr sz="1450" b="1" spc="-14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этого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выбрать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конкурсную</a:t>
            </a:r>
            <a:r>
              <a:rPr sz="1450" b="1" spc="-18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группу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38664" y="866139"/>
            <a:ext cx="8620760" cy="5958840"/>
            <a:chOff x="111760" y="863600"/>
            <a:chExt cx="8620760" cy="595884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760" y="863600"/>
              <a:ext cx="8620760" cy="59588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279" y="1239520"/>
              <a:ext cx="7660640" cy="5161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38905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255520" y="177166"/>
            <a:ext cx="10124440" cy="6680834"/>
            <a:chOff x="50800" y="30480"/>
            <a:chExt cx="10124440" cy="66808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50" y="954978"/>
              <a:ext cx="7218778" cy="575575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0359" y="1122680"/>
              <a:ext cx="6847840" cy="5415280"/>
            </a:xfrm>
            <a:custGeom>
              <a:avLst/>
              <a:gdLst/>
              <a:ahLst/>
              <a:cxnLst/>
              <a:rect l="l" t="t" r="r" b="b"/>
              <a:pathLst>
                <a:path w="6847840" h="5415280">
                  <a:moveTo>
                    <a:pt x="6442329" y="0"/>
                  </a:moveTo>
                  <a:lnTo>
                    <a:pt x="405549" y="0"/>
                  </a:lnTo>
                  <a:lnTo>
                    <a:pt x="358253" y="2728"/>
                  </a:lnTo>
                  <a:lnTo>
                    <a:pt x="312560" y="10712"/>
                  </a:lnTo>
                  <a:lnTo>
                    <a:pt x="268774" y="23646"/>
                  </a:lnTo>
                  <a:lnTo>
                    <a:pt x="227199" y="41226"/>
                  </a:lnTo>
                  <a:lnTo>
                    <a:pt x="188139" y="63147"/>
                  </a:lnTo>
                  <a:lnTo>
                    <a:pt x="151899" y="89104"/>
                  </a:lnTo>
                  <a:lnTo>
                    <a:pt x="118783" y="118792"/>
                  </a:lnTo>
                  <a:lnTo>
                    <a:pt x="89095" y="151908"/>
                  </a:lnTo>
                  <a:lnTo>
                    <a:pt x="63139" y="188146"/>
                  </a:lnTo>
                  <a:lnTo>
                    <a:pt x="41220" y="227202"/>
                  </a:lnTo>
                  <a:lnTo>
                    <a:pt x="23643" y="268771"/>
                  </a:lnTo>
                  <a:lnTo>
                    <a:pt x="10710" y="312548"/>
                  </a:lnTo>
                  <a:lnTo>
                    <a:pt x="2728" y="358230"/>
                  </a:lnTo>
                  <a:lnTo>
                    <a:pt x="0" y="405511"/>
                  </a:lnTo>
                  <a:lnTo>
                    <a:pt x="0" y="5009730"/>
                  </a:lnTo>
                  <a:lnTo>
                    <a:pt x="2728" y="5057026"/>
                  </a:lnTo>
                  <a:lnTo>
                    <a:pt x="10710" y="5102719"/>
                  </a:lnTo>
                  <a:lnTo>
                    <a:pt x="23643" y="5146505"/>
                  </a:lnTo>
                  <a:lnTo>
                    <a:pt x="41220" y="5188080"/>
                  </a:lnTo>
                  <a:lnTo>
                    <a:pt x="63139" y="5227140"/>
                  </a:lnTo>
                  <a:lnTo>
                    <a:pt x="89095" y="5263380"/>
                  </a:lnTo>
                  <a:lnTo>
                    <a:pt x="118783" y="5296496"/>
                  </a:lnTo>
                  <a:lnTo>
                    <a:pt x="151899" y="5326184"/>
                  </a:lnTo>
                  <a:lnTo>
                    <a:pt x="188139" y="5352140"/>
                  </a:lnTo>
                  <a:lnTo>
                    <a:pt x="227199" y="5374059"/>
                  </a:lnTo>
                  <a:lnTo>
                    <a:pt x="268774" y="5391636"/>
                  </a:lnTo>
                  <a:lnTo>
                    <a:pt x="312560" y="5404569"/>
                  </a:lnTo>
                  <a:lnTo>
                    <a:pt x="358253" y="5412551"/>
                  </a:lnTo>
                  <a:lnTo>
                    <a:pt x="405549" y="5415280"/>
                  </a:lnTo>
                  <a:lnTo>
                    <a:pt x="6442329" y="5415280"/>
                  </a:lnTo>
                  <a:lnTo>
                    <a:pt x="6489609" y="5412551"/>
                  </a:lnTo>
                  <a:lnTo>
                    <a:pt x="6535291" y="5404569"/>
                  </a:lnTo>
                  <a:lnTo>
                    <a:pt x="6579068" y="5391636"/>
                  </a:lnTo>
                  <a:lnTo>
                    <a:pt x="6620637" y="5374059"/>
                  </a:lnTo>
                  <a:lnTo>
                    <a:pt x="6659693" y="5352140"/>
                  </a:lnTo>
                  <a:lnTo>
                    <a:pt x="6695931" y="5326184"/>
                  </a:lnTo>
                  <a:lnTo>
                    <a:pt x="6729047" y="5296496"/>
                  </a:lnTo>
                  <a:lnTo>
                    <a:pt x="6758735" y="5263380"/>
                  </a:lnTo>
                  <a:lnTo>
                    <a:pt x="6784692" y="5227140"/>
                  </a:lnTo>
                  <a:lnTo>
                    <a:pt x="6806613" y="5188080"/>
                  </a:lnTo>
                  <a:lnTo>
                    <a:pt x="6824193" y="5146505"/>
                  </a:lnTo>
                  <a:lnTo>
                    <a:pt x="6837127" y="5102719"/>
                  </a:lnTo>
                  <a:lnTo>
                    <a:pt x="6845111" y="5057026"/>
                  </a:lnTo>
                  <a:lnTo>
                    <a:pt x="6847840" y="5009730"/>
                  </a:lnTo>
                  <a:lnTo>
                    <a:pt x="6847840" y="405511"/>
                  </a:lnTo>
                  <a:lnTo>
                    <a:pt x="6845111" y="358230"/>
                  </a:lnTo>
                  <a:lnTo>
                    <a:pt x="6837127" y="312548"/>
                  </a:lnTo>
                  <a:lnTo>
                    <a:pt x="6824193" y="268771"/>
                  </a:lnTo>
                  <a:lnTo>
                    <a:pt x="6806613" y="227202"/>
                  </a:lnTo>
                  <a:lnTo>
                    <a:pt x="6784692" y="188146"/>
                  </a:lnTo>
                  <a:lnTo>
                    <a:pt x="6758735" y="151908"/>
                  </a:lnTo>
                  <a:lnTo>
                    <a:pt x="6729047" y="118792"/>
                  </a:lnTo>
                  <a:lnTo>
                    <a:pt x="6695931" y="89104"/>
                  </a:lnTo>
                  <a:lnTo>
                    <a:pt x="6659693" y="63147"/>
                  </a:lnTo>
                  <a:lnTo>
                    <a:pt x="6620637" y="41226"/>
                  </a:lnTo>
                  <a:lnTo>
                    <a:pt x="6579068" y="23646"/>
                  </a:lnTo>
                  <a:lnTo>
                    <a:pt x="6535291" y="10712"/>
                  </a:lnTo>
                  <a:lnTo>
                    <a:pt x="6489609" y="2728"/>
                  </a:lnTo>
                  <a:lnTo>
                    <a:pt x="6442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59" y="1122680"/>
              <a:ext cx="6847840" cy="5415280"/>
            </a:xfrm>
            <a:custGeom>
              <a:avLst/>
              <a:gdLst/>
              <a:ahLst/>
              <a:cxnLst/>
              <a:rect l="l" t="t" r="r" b="b"/>
              <a:pathLst>
                <a:path w="6847840" h="5415280">
                  <a:moveTo>
                    <a:pt x="0" y="405511"/>
                  </a:moveTo>
                  <a:lnTo>
                    <a:pt x="2728" y="358230"/>
                  </a:lnTo>
                  <a:lnTo>
                    <a:pt x="10710" y="312548"/>
                  </a:lnTo>
                  <a:lnTo>
                    <a:pt x="23643" y="268771"/>
                  </a:lnTo>
                  <a:lnTo>
                    <a:pt x="41220" y="227202"/>
                  </a:lnTo>
                  <a:lnTo>
                    <a:pt x="63139" y="188146"/>
                  </a:lnTo>
                  <a:lnTo>
                    <a:pt x="89095" y="151908"/>
                  </a:lnTo>
                  <a:lnTo>
                    <a:pt x="118783" y="118792"/>
                  </a:lnTo>
                  <a:lnTo>
                    <a:pt x="151899" y="89104"/>
                  </a:lnTo>
                  <a:lnTo>
                    <a:pt x="188139" y="63147"/>
                  </a:lnTo>
                  <a:lnTo>
                    <a:pt x="227199" y="41226"/>
                  </a:lnTo>
                  <a:lnTo>
                    <a:pt x="268774" y="23646"/>
                  </a:lnTo>
                  <a:lnTo>
                    <a:pt x="312560" y="10712"/>
                  </a:lnTo>
                  <a:lnTo>
                    <a:pt x="358253" y="2728"/>
                  </a:lnTo>
                  <a:lnTo>
                    <a:pt x="405549" y="0"/>
                  </a:lnTo>
                  <a:lnTo>
                    <a:pt x="6442329" y="0"/>
                  </a:lnTo>
                  <a:lnTo>
                    <a:pt x="6489609" y="2728"/>
                  </a:lnTo>
                  <a:lnTo>
                    <a:pt x="6535291" y="10712"/>
                  </a:lnTo>
                  <a:lnTo>
                    <a:pt x="6579068" y="23646"/>
                  </a:lnTo>
                  <a:lnTo>
                    <a:pt x="6620637" y="41226"/>
                  </a:lnTo>
                  <a:lnTo>
                    <a:pt x="6659693" y="63147"/>
                  </a:lnTo>
                  <a:lnTo>
                    <a:pt x="6695931" y="89104"/>
                  </a:lnTo>
                  <a:lnTo>
                    <a:pt x="6729047" y="118792"/>
                  </a:lnTo>
                  <a:lnTo>
                    <a:pt x="6758735" y="151908"/>
                  </a:lnTo>
                  <a:lnTo>
                    <a:pt x="6784692" y="188146"/>
                  </a:lnTo>
                  <a:lnTo>
                    <a:pt x="6806613" y="227202"/>
                  </a:lnTo>
                  <a:lnTo>
                    <a:pt x="6824193" y="268771"/>
                  </a:lnTo>
                  <a:lnTo>
                    <a:pt x="6837127" y="312548"/>
                  </a:lnTo>
                  <a:lnTo>
                    <a:pt x="6845111" y="358230"/>
                  </a:lnTo>
                  <a:lnTo>
                    <a:pt x="6847840" y="405511"/>
                  </a:lnTo>
                  <a:lnTo>
                    <a:pt x="6847840" y="5009730"/>
                  </a:lnTo>
                  <a:lnTo>
                    <a:pt x="6845111" y="5057026"/>
                  </a:lnTo>
                  <a:lnTo>
                    <a:pt x="6837127" y="5102719"/>
                  </a:lnTo>
                  <a:lnTo>
                    <a:pt x="6824193" y="5146505"/>
                  </a:lnTo>
                  <a:lnTo>
                    <a:pt x="6806613" y="5188080"/>
                  </a:lnTo>
                  <a:lnTo>
                    <a:pt x="6784692" y="5227140"/>
                  </a:lnTo>
                  <a:lnTo>
                    <a:pt x="6758735" y="5263380"/>
                  </a:lnTo>
                  <a:lnTo>
                    <a:pt x="6729047" y="5296496"/>
                  </a:lnTo>
                  <a:lnTo>
                    <a:pt x="6695931" y="5326184"/>
                  </a:lnTo>
                  <a:lnTo>
                    <a:pt x="6659693" y="5352140"/>
                  </a:lnTo>
                  <a:lnTo>
                    <a:pt x="6620637" y="5374059"/>
                  </a:lnTo>
                  <a:lnTo>
                    <a:pt x="6579068" y="5391636"/>
                  </a:lnTo>
                  <a:lnTo>
                    <a:pt x="6535291" y="5404569"/>
                  </a:lnTo>
                  <a:lnTo>
                    <a:pt x="6489609" y="5412551"/>
                  </a:lnTo>
                  <a:lnTo>
                    <a:pt x="6442329" y="5415280"/>
                  </a:lnTo>
                  <a:lnTo>
                    <a:pt x="405549" y="5415280"/>
                  </a:lnTo>
                  <a:lnTo>
                    <a:pt x="358253" y="5412551"/>
                  </a:lnTo>
                  <a:lnTo>
                    <a:pt x="312560" y="5404569"/>
                  </a:lnTo>
                  <a:lnTo>
                    <a:pt x="268774" y="5391636"/>
                  </a:lnTo>
                  <a:lnTo>
                    <a:pt x="227199" y="5374059"/>
                  </a:lnTo>
                  <a:lnTo>
                    <a:pt x="188139" y="5352140"/>
                  </a:lnTo>
                  <a:lnTo>
                    <a:pt x="151899" y="5326184"/>
                  </a:lnTo>
                  <a:lnTo>
                    <a:pt x="118783" y="5296496"/>
                  </a:lnTo>
                  <a:lnTo>
                    <a:pt x="89095" y="5263380"/>
                  </a:lnTo>
                  <a:lnTo>
                    <a:pt x="63139" y="5227140"/>
                  </a:lnTo>
                  <a:lnTo>
                    <a:pt x="41220" y="5188080"/>
                  </a:lnTo>
                  <a:lnTo>
                    <a:pt x="23643" y="5146505"/>
                  </a:lnTo>
                  <a:lnTo>
                    <a:pt x="10710" y="5102719"/>
                  </a:lnTo>
                  <a:lnTo>
                    <a:pt x="2728" y="5057026"/>
                  </a:lnTo>
                  <a:lnTo>
                    <a:pt x="0" y="5009730"/>
                  </a:lnTo>
                  <a:lnTo>
                    <a:pt x="0" y="40551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59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00" y="30480"/>
              <a:ext cx="10124440" cy="1041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0200" y="228600"/>
              <a:ext cx="9570720" cy="650240"/>
            </a:xfrm>
            <a:custGeom>
              <a:avLst/>
              <a:gdLst/>
              <a:ahLst/>
              <a:cxnLst/>
              <a:rect l="l" t="t" r="r" b="b"/>
              <a:pathLst>
                <a:path w="9570720" h="650240">
                  <a:moveTo>
                    <a:pt x="9522079" y="0"/>
                  </a:moveTo>
                  <a:lnTo>
                    <a:pt x="48691" y="0"/>
                  </a:lnTo>
                  <a:lnTo>
                    <a:pt x="29741" y="3831"/>
                  </a:lnTo>
                  <a:lnTo>
                    <a:pt x="14263" y="14271"/>
                  </a:lnTo>
                  <a:lnTo>
                    <a:pt x="3827" y="29735"/>
                  </a:lnTo>
                  <a:lnTo>
                    <a:pt x="0" y="48641"/>
                  </a:lnTo>
                  <a:lnTo>
                    <a:pt x="0" y="601599"/>
                  </a:lnTo>
                  <a:lnTo>
                    <a:pt x="3827" y="620504"/>
                  </a:lnTo>
                  <a:lnTo>
                    <a:pt x="14263" y="635968"/>
                  </a:lnTo>
                  <a:lnTo>
                    <a:pt x="29741" y="646408"/>
                  </a:lnTo>
                  <a:lnTo>
                    <a:pt x="48691" y="650239"/>
                  </a:lnTo>
                  <a:lnTo>
                    <a:pt x="9522079" y="650239"/>
                  </a:lnTo>
                  <a:lnTo>
                    <a:pt x="9540984" y="646408"/>
                  </a:lnTo>
                  <a:lnTo>
                    <a:pt x="9556448" y="635968"/>
                  </a:lnTo>
                  <a:lnTo>
                    <a:pt x="9566888" y="620504"/>
                  </a:lnTo>
                  <a:lnTo>
                    <a:pt x="9570720" y="601599"/>
                  </a:lnTo>
                  <a:lnTo>
                    <a:pt x="9570720" y="48641"/>
                  </a:lnTo>
                  <a:lnTo>
                    <a:pt x="9566888" y="29735"/>
                  </a:lnTo>
                  <a:lnTo>
                    <a:pt x="9556448" y="14271"/>
                  </a:lnTo>
                  <a:lnTo>
                    <a:pt x="9540984" y="3831"/>
                  </a:lnTo>
                  <a:lnTo>
                    <a:pt x="95220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200" y="228600"/>
              <a:ext cx="9570720" cy="650240"/>
            </a:xfrm>
            <a:custGeom>
              <a:avLst/>
              <a:gdLst/>
              <a:ahLst/>
              <a:cxnLst/>
              <a:rect l="l" t="t" r="r" b="b"/>
              <a:pathLst>
                <a:path w="9570720" h="650240">
                  <a:moveTo>
                    <a:pt x="0" y="48641"/>
                  </a:moveTo>
                  <a:lnTo>
                    <a:pt x="3827" y="29735"/>
                  </a:lnTo>
                  <a:lnTo>
                    <a:pt x="14263" y="14271"/>
                  </a:lnTo>
                  <a:lnTo>
                    <a:pt x="29741" y="3831"/>
                  </a:lnTo>
                  <a:lnTo>
                    <a:pt x="48691" y="0"/>
                  </a:lnTo>
                  <a:lnTo>
                    <a:pt x="9522079" y="0"/>
                  </a:lnTo>
                  <a:lnTo>
                    <a:pt x="9540984" y="3831"/>
                  </a:lnTo>
                  <a:lnTo>
                    <a:pt x="9556448" y="14271"/>
                  </a:lnTo>
                  <a:lnTo>
                    <a:pt x="9566888" y="29735"/>
                  </a:lnTo>
                  <a:lnTo>
                    <a:pt x="9570720" y="48641"/>
                  </a:lnTo>
                  <a:lnTo>
                    <a:pt x="9570720" y="601599"/>
                  </a:lnTo>
                  <a:lnTo>
                    <a:pt x="9566888" y="620504"/>
                  </a:lnTo>
                  <a:lnTo>
                    <a:pt x="9556448" y="635968"/>
                  </a:lnTo>
                  <a:lnTo>
                    <a:pt x="9540984" y="646408"/>
                  </a:lnTo>
                  <a:lnTo>
                    <a:pt x="9522079" y="650239"/>
                  </a:lnTo>
                  <a:lnTo>
                    <a:pt x="48691" y="650239"/>
                  </a:lnTo>
                  <a:lnTo>
                    <a:pt x="29741" y="646408"/>
                  </a:lnTo>
                  <a:lnTo>
                    <a:pt x="14263" y="635968"/>
                  </a:lnTo>
                  <a:lnTo>
                    <a:pt x="3827" y="620504"/>
                  </a:lnTo>
                  <a:lnTo>
                    <a:pt x="0" y="601599"/>
                  </a:lnTo>
                  <a:lnTo>
                    <a:pt x="0" y="4864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37155" y="474281"/>
            <a:ext cx="8807450" cy="41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При</a:t>
            </a:r>
            <a:r>
              <a:rPr sz="1450" b="1" spc="-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выборе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конкурсной</a:t>
            </a:r>
            <a:r>
              <a:rPr sz="1450" b="1" spc="-14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группы</a:t>
            </a:r>
            <a:r>
              <a:rPr sz="1450" b="1" spc="-1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00AF50"/>
                </a:solidFill>
                <a:latin typeface="Tahoma"/>
                <a:cs typeface="Tahoma"/>
              </a:rPr>
              <a:t>«Виде</a:t>
            </a:r>
            <a:r>
              <a:rPr sz="1450" b="1" spc="-13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30" dirty="0">
                <a:solidFill>
                  <a:srgbClr val="00AF50"/>
                </a:solidFill>
                <a:latin typeface="Tahoma"/>
                <a:cs typeface="Tahoma"/>
              </a:rPr>
              <a:t>мест»</a:t>
            </a:r>
            <a:r>
              <a:rPr sz="1450" b="1" spc="-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обязательно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выбрать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5" dirty="0">
                <a:solidFill>
                  <a:srgbClr val="FF0000"/>
                </a:solidFill>
                <a:latin typeface="Tahoma"/>
                <a:cs typeface="Tahoma"/>
              </a:rPr>
              <a:t>«Целевая</a:t>
            </a:r>
            <a:r>
              <a:rPr sz="1450" b="1" spc="-1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-55" dirty="0">
                <a:solidFill>
                  <a:srgbClr val="FF0000"/>
                </a:solidFill>
                <a:latin typeface="Tahoma"/>
                <a:cs typeface="Tahoma"/>
              </a:rPr>
              <a:t>квота»</a:t>
            </a:r>
            <a:r>
              <a:rPr sz="1450" b="1" spc="-55" dirty="0">
                <a:latin typeface="Tahoma"/>
                <a:cs typeface="Tahoma"/>
              </a:rPr>
              <a:t>,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550"/>
              </a:lnSpc>
            </a:pPr>
            <a:r>
              <a:rPr sz="1450" b="1" spc="20" dirty="0">
                <a:latin typeface="Tahoma"/>
                <a:cs typeface="Tahoma"/>
              </a:rPr>
              <a:t>далее</a:t>
            </a:r>
            <a:r>
              <a:rPr sz="1450" b="1" spc="-130" dirty="0">
                <a:latin typeface="Tahoma"/>
                <a:cs typeface="Tahoma"/>
              </a:rPr>
              <a:t> </a:t>
            </a:r>
            <a:r>
              <a:rPr sz="1450" b="1" spc="40" dirty="0">
                <a:latin typeface="Tahoma"/>
                <a:cs typeface="Tahoma"/>
              </a:rPr>
              <a:t>можно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указать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интересующую</a:t>
            </a:r>
            <a:r>
              <a:rPr sz="1450" b="1" spc="-18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форму</a:t>
            </a:r>
            <a:r>
              <a:rPr sz="1450" b="1" spc="-229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обучения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выбрать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направление</a:t>
            </a:r>
            <a:r>
              <a:rPr sz="1450" b="1" spc="-21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подготовки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41680" y="1270000"/>
            <a:ext cx="6299200" cy="5110480"/>
            <a:chOff x="741680" y="1270000"/>
            <a:chExt cx="6299200" cy="51104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1680" y="1270000"/>
              <a:ext cx="6299200" cy="51104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2959" y="2235200"/>
              <a:ext cx="807719" cy="7264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90920" y="2423160"/>
              <a:ext cx="436880" cy="355600"/>
            </a:xfrm>
            <a:custGeom>
              <a:avLst/>
              <a:gdLst/>
              <a:ahLst/>
              <a:cxnLst/>
              <a:rect l="l" t="t" r="r" b="b"/>
              <a:pathLst>
                <a:path w="436879" h="355600">
                  <a:moveTo>
                    <a:pt x="410209" y="0"/>
                  </a:moveTo>
                  <a:lnTo>
                    <a:pt x="26669" y="0"/>
                  </a:lnTo>
                  <a:lnTo>
                    <a:pt x="16287" y="2095"/>
                  </a:lnTo>
                  <a:lnTo>
                    <a:pt x="7810" y="7810"/>
                  </a:lnTo>
                  <a:lnTo>
                    <a:pt x="2095" y="16287"/>
                  </a:lnTo>
                  <a:lnTo>
                    <a:pt x="0" y="26669"/>
                  </a:lnTo>
                  <a:lnTo>
                    <a:pt x="0" y="328929"/>
                  </a:lnTo>
                  <a:lnTo>
                    <a:pt x="2095" y="339312"/>
                  </a:lnTo>
                  <a:lnTo>
                    <a:pt x="7810" y="347789"/>
                  </a:lnTo>
                  <a:lnTo>
                    <a:pt x="16287" y="353504"/>
                  </a:lnTo>
                  <a:lnTo>
                    <a:pt x="26669" y="355600"/>
                  </a:lnTo>
                  <a:lnTo>
                    <a:pt x="410209" y="355600"/>
                  </a:lnTo>
                  <a:lnTo>
                    <a:pt x="420592" y="353504"/>
                  </a:lnTo>
                  <a:lnTo>
                    <a:pt x="429069" y="347789"/>
                  </a:lnTo>
                  <a:lnTo>
                    <a:pt x="434784" y="339312"/>
                  </a:lnTo>
                  <a:lnTo>
                    <a:pt x="436879" y="328929"/>
                  </a:lnTo>
                  <a:lnTo>
                    <a:pt x="436879" y="26669"/>
                  </a:lnTo>
                  <a:lnTo>
                    <a:pt x="434784" y="16287"/>
                  </a:lnTo>
                  <a:lnTo>
                    <a:pt x="429069" y="7810"/>
                  </a:lnTo>
                  <a:lnTo>
                    <a:pt x="420592" y="2095"/>
                  </a:lnTo>
                  <a:lnTo>
                    <a:pt x="4102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0920" y="2423160"/>
              <a:ext cx="436880" cy="355600"/>
            </a:xfrm>
            <a:custGeom>
              <a:avLst/>
              <a:gdLst/>
              <a:ahLst/>
              <a:cxnLst/>
              <a:rect l="l" t="t" r="r" b="b"/>
              <a:pathLst>
                <a:path w="436879" h="355600">
                  <a:moveTo>
                    <a:pt x="0" y="26669"/>
                  </a:moveTo>
                  <a:lnTo>
                    <a:pt x="2095" y="16287"/>
                  </a:lnTo>
                  <a:lnTo>
                    <a:pt x="7810" y="7810"/>
                  </a:lnTo>
                  <a:lnTo>
                    <a:pt x="16287" y="2095"/>
                  </a:lnTo>
                  <a:lnTo>
                    <a:pt x="26669" y="0"/>
                  </a:lnTo>
                  <a:lnTo>
                    <a:pt x="410209" y="0"/>
                  </a:lnTo>
                  <a:lnTo>
                    <a:pt x="420592" y="2095"/>
                  </a:lnTo>
                  <a:lnTo>
                    <a:pt x="429069" y="7810"/>
                  </a:lnTo>
                  <a:lnTo>
                    <a:pt x="434784" y="16287"/>
                  </a:lnTo>
                  <a:lnTo>
                    <a:pt x="436879" y="26669"/>
                  </a:lnTo>
                  <a:lnTo>
                    <a:pt x="436879" y="328929"/>
                  </a:lnTo>
                  <a:lnTo>
                    <a:pt x="434784" y="339312"/>
                  </a:lnTo>
                  <a:lnTo>
                    <a:pt x="429069" y="347789"/>
                  </a:lnTo>
                  <a:lnTo>
                    <a:pt x="420592" y="353504"/>
                  </a:lnTo>
                  <a:lnTo>
                    <a:pt x="410209" y="355600"/>
                  </a:lnTo>
                  <a:lnTo>
                    <a:pt x="26669" y="355600"/>
                  </a:lnTo>
                  <a:lnTo>
                    <a:pt x="16287" y="353504"/>
                  </a:lnTo>
                  <a:lnTo>
                    <a:pt x="7810" y="347789"/>
                  </a:lnTo>
                  <a:lnTo>
                    <a:pt x="2095" y="339312"/>
                  </a:lnTo>
                  <a:lnTo>
                    <a:pt x="0" y="328929"/>
                  </a:lnTo>
                  <a:lnTo>
                    <a:pt x="0" y="2666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85534" y="2419286"/>
            <a:ext cx="16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38480" y="1239519"/>
            <a:ext cx="909319" cy="1336040"/>
            <a:chOff x="538480" y="1239519"/>
            <a:chExt cx="909319" cy="1336040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8480" y="1798319"/>
              <a:ext cx="706120" cy="7772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6440" y="1986279"/>
              <a:ext cx="335280" cy="406400"/>
            </a:xfrm>
            <a:custGeom>
              <a:avLst/>
              <a:gdLst/>
              <a:ahLst/>
              <a:cxnLst/>
              <a:rect l="l" t="t" r="r" b="b"/>
              <a:pathLst>
                <a:path w="335280" h="406400">
                  <a:moveTo>
                    <a:pt x="310172" y="0"/>
                  </a:moveTo>
                  <a:lnTo>
                    <a:pt x="25107" y="0"/>
                  </a:lnTo>
                  <a:lnTo>
                    <a:pt x="15334" y="1982"/>
                  </a:lnTo>
                  <a:lnTo>
                    <a:pt x="7353" y="7381"/>
                  </a:lnTo>
                  <a:lnTo>
                    <a:pt x="1972" y="15376"/>
                  </a:lnTo>
                  <a:lnTo>
                    <a:pt x="0" y="25146"/>
                  </a:lnTo>
                  <a:lnTo>
                    <a:pt x="0" y="381254"/>
                  </a:lnTo>
                  <a:lnTo>
                    <a:pt x="1972" y="391023"/>
                  </a:lnTo>
                  <a:lnTo>
                    <a:pt x="7353" y="399018"/>
                  </a:lnTo>
                  <a:lnTo>
                    <a:pt x="15334" y="404417"/>
                  </a:lnTo>
                  <a:lnTo>
                    <a:pt x="25107" y="406400"/>
                  </a:lnTo>
                  <a:lnTo>
                    <a:pt x="310172" y="406400"/>
                  </a:lnTo>
                  <a:lnTo>
                    <a:pt x="319945" y="404417"/>
                  </a:lnTo>
                  <a:lnTo>
                    <a:pt x="327926" y="399018"/>
                  </a:lnTo>
                  <a:lnTo>
                    <a:pt x="333307" y="391023"/>
                  </a:lnTo>
                  <a:lnTo>
                    <a:pt x="335279" y="381254"/>
                  </a:lnTo>
                  <a:lnTo>
                    <a:pt x="335279" y="25146"/>
                  </a:lnTo>
                  <a:lnTo>
                    <a:pt x="333307" y="15376"/>
                  </a:lnTo>
                  <a:lnTo>
                    <a:pt x="327926" y="7381"/>
                  </a:lnTo>
                  <a:lnTo>
                    <a:pt x="319945" y="1982"/>
                  </a:lnTo>
                  <a:lnTo>
                    <a:pt x="310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6440" y="1986279"/>
              <a:ext cx="335280" cy="406400"/>
            </a:xfrm>
            <a:custGeom>
              <a:avLst/>
              <a:gdLst/>
              <a:ahLst/>
              <a:cxnLst/>
              <a:rect l="l" t="t" r="r" b="b"/>
              <a:pathLst>
                <a:path w="335280" h="406400">
                  <a:moveTo>
                    <a:pt x="0" y="25146"/>
                  </a:moveTo>
                  <a:lnTo>
                    <a:pt x="1972" y="15376"/>
                  </a:lnTo>
                  <a:lnTo>
                    <a:pt x="7353" y="7381"/>
                  </a:lnTo>
                  <a:lnTo>
                    <a:pt x="15334" y="1982"/>
                  </a:lnTo>
                  <a:lnTo>
                    <a:pt x="25107" y="0"/>
                  </a:lnTo>
                  <a:lnTo>
                    <a:pt x="310172" y="0"/>
                  </a:lnTo>
                  <a:lnTo>
                    <a:pt x="319945" y="1982"/>
                  </a:lnTo>
                  <a:lnTo>
                    <a:pt x="327926" y="7381"/>
                  </a:lnTo>
                  <a:lnTo>
                    <a:pt x="333307" y="15376"/>
                  </a:lnTo>
                  <a:lnTo>
                    <a:pt x="335279" y="25146"/>
                  </a:lnTo>
                  <a:lnTo>
                    <a:pt x="335279" y="381254"/>
                  </a:lnTo>
                  <a:lnTo>
                    <a:pt x="333307" y="391023"/>
                  </a:lnTo>
                  <a:lnTo>
                    <a:pt x="327926" y="399018"/>
                  </a:lnTo>
                  <a:lnTo>
                    <a:pt x="319945" y="404417"/>
                  </a:lnTo>
                  <a:lnTo>
                    <a:pt x="310172" y="406400"/>
                  </a:lnTo>
                  <a:lnTo>
                    <a:pt x="25107" y="406400"/>
                  </a:lnTo>
                  <a:lnTo>
                    <a:pt x="15334" y="404417"/>
                  </a:lnTo>
                  <a:lnTo>
                    <a:pt x="7353" y="399018"/>
                  </a:lnTo>
                  <a:lnTo>
                    <a:pt x="1972" y="391023"/>
                  </a:lnTo>
                  <a:lnTo>
                    <a:pt x="0" y="381254"/>
                  </a:lnTo>
                  <a:lnTo>
                    <a:pt x="0" y="2514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1200" y="1239519"/>
              <a:ext cx="736600" cy="77723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99160" y="1427479"/>
              <a:ext cx="365760" cy="406400"/>
            </a:xfrm>
            <a:custGeom>
              <a:avLst/>
              <a:gdLst/>
              <a:ahLst/>
              <a:cxnLst/>
              <a:rect l="l" t="t" r="r" b="b"/>
              <a:pathLst>
                <a:path w="365759" h="406400">
                  <a:moveTo>
                    <a:pt x="338366" y="0"/>
                  </a:moveTo>
                  <a:lnTo>
                    <a:pt x="27393" y="0"/>
                  </a:lnTo>
                  <a:lnTo>
                    <a:pt x="16732" y="2160"/>
                  </a:lnTo>
                  <a:lnTo>
                    <a:pt x="8024" y="8048"/>
                  </a:lnTo>
                  <a:lnTo>
                    <a:pt x="2153" y="16769"/>
                  </a:lnTo>
                  <a:lnTo>
                    <a:pt x="0" y="27432"/>
                  </a:lnTo>
                  <a:lnTo>
                    <a:pt x="0" y="378968"/>
                  </a:lnTo>
                  <a:lnTo>
                    <a:pt x="2153" y="389630"/>
                  </a:lnTo>
                  <a:lnTo>
                    <a:pt x="8024" y="398351"/>
                  </a:lnTo>
                  <a:lnTo>
                    <a:pt x="16732" y="404239"/>
                  </a:lnTo>
                  <a:lnTo>
                    <a:pt x="27393" y="406400"/>
                  </a:lnTo>
                  <a:lnTo>
                    <a:pt x="338366" y="406400"/>
                  </a:lnTo>
                  <a:lnTo>
                    <a:pt x="349027" y="404239"/>
                  </a:lnTo>
                  <a:lnTo>
                    <a:pt x="357735" y="398351"/>
                  </a:lnTo>
                  <a:lnTo>
                    <a:pt x="363606" y="389630"/>
                  </a:lnTo>
                  <a:lnTo>
                    <a:pt x="365759" y="378968"/>
                  </a:lnTo>
                  <a:lnTo>
                    <a:pt x="365759" y="27432"/>
                  </a:lnTo>
                  <a:lnTo>
                    <a:pt x="363606" y="16769"/>
                  </a:lnTo>
                  <a:lnTo>
                    <a:pt x="357735" y="8048"/>
                  </a:lnTo>
                  <a:lnTo>
                    <a:pt x="349027" y="2160"/>
                  </a:lnTo>
                  <a:lnTo>
                    <a:pt x="338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160" y="1427479"/>
              <a:ext cx="365760" cy="406400"/>
            </a:xfrm>
            <a:custGeom>
              <a:avLst/>
              <a:gdLst/>
              <a:ahLst/>
              <a:cxnLst/>
              <a:rect l="l" t="t" r="r" b="b"/>
              <a:pathLst>
                <a:path w="365759" h="406400">
                  <a:moveTo>
                    <a:pt x="0" y="27432"/>
                  </a:moveTo>
                  <a:lnTo>
                    <a:pt x="2153" y="16769"/>
                  </a:lnTo>
                  <a:lnTo>
                    <a:pt x="8024" y="8048"/>
                  </a:lnTo>
                  <a:lnTo>
                    <a:pt x="16732" y="2160"/>
                  </a:lnTo>
                  <a:lnTo>
                    <a:pt x="27393" y="0"/>
                  </a:lnTo>
                  <a:lnTo>
                    <a:pt x="338366" y="0"/>
                  </a:lnTo>
                  <a:lnTo>
                    <a:pt x="349027" y="2160"/>
                  </a:lnTo>
                  <a:lnTo>
                    <a:pt x="357735" y="8048"/>
                  </a:lnTo>
                  <a:lnTo>
                    <a:pt x="363606" y="16769"/>
                  </a:lnTo>
                  <a:lnTo>
                    <a:pt x="365759" y="27432"/>
                  </a:lnTo>
                  <a:lnTo>
                    <a:pt x="365759" y="378968"/>
                  </a:lnTo>
                  <a:lnTo>
                    <a:pt x="363606" y="389630"/>
                  </a:lnTo>
                  <a:lnTo>
                    <a:pt x="357735" y="398351"/>
                  </a:lnTo>
                  <a:lnTo>
                    <a:pt x="349027" y="404239"/>
                  </a:lnTo>
                  <a:lnTo>
                    <a:pt x="338366" y="406400"/>
                  </a:lnTo>
                  <a:lnTo>
                    <a:pt x="27393" y="406400"/>
                  </a:lnTo>
                  <a:lnTo>
                    <a:pt x="16732" y="404239"/>
                  </a:lnTo>
                  <a:lnTo>
                    <a:pt x="8024" y="398351"/>
                  </a:lnTo>
                  <a:lnTo>
                    <a:pt x="2153" y="389630"/>
                  </a:lnTo>
                  <a:lnTo>
                    <a:pt x="0" y="378968"/>
                  </a:lnTo>
                  <a:lnTo>
                    <a:pt x="0" y="2743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23277" y="1423098"/>
            <a:ext cx="336550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3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object 14"/>
          <p:cNvPicPr/>
          <p:nvPr/>
        </p:nvPicPr>
        <p:blipFill rotWithShape="1">
          <a:blip r:embed="rId3" cstate="print"/>
          <a:srcRect l="38621" t="59276" r="51122" b="35272"/>
          <a:stretch/>
        </p:blipFill>
        <p:spPr bwMode="auto">
          <a:xfrm>
            <a:off x="2552700" y="4648200"/>
            <a:ext cx="609600" cy="29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209800" y="-12491"/>
            <a:ext cx="10124440" cy="6264275"/>
            <a:chOff x="60960" y="71119"/>
            <a:chExt cx="10124440" cy="626427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506" y="934654"/>
              <a:ext cx="6578707" cy="54001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0360" y="1102359"/>
              <a:ext cx="6228080" cy="5069840"/>
            </a:xfrm>
            <a:custGeom>
              <a:avLst/>
              <a:gdLst/>
              <a:ahLst/>
              <a:cxnLst/>
              <a:rect l="l" t="t" r="r" b="b"/>
              <a:pathLst>
                <a:path w="6228080" h="5069840">
                  <a:moveTo>
                    <a:pt x="5848350" y="0"/>
                  </a:moveTo>
                  <a:lnTo>
                    <a:pt x="379679" y="0"/>
                  </a:lnTo>
                  <a:lnTo>
                    <a:pt x="332053" y="2957"/>
                  </a:lnTo>
                  <a:lnTo>
                    <a:pt x="286192" y="11592"/>
                  </a:lnTo>
                  <a:lnTo>
                    <a:pt x="242453" y="25549"/>
                  </a:lnTo>
                  <a:lnTo>
                    <a:pt x="201190" y="44474"/>
                  </a:lnTo>
                  <a:lnTo>
                    <a:pt x="162760" y="68011"/>
                  </a:lnTo>
                  <a:lnTo>
                    <a:pt x="127519" y="95805"/>
                  </a:lnTo>
                  <a:lnTo>
                    <a:pt x="95822" y="127502"/>
                  </a:lnTo>
                  <a:lnTo>
                    <a:pt x="68026" y="162744"/>
                  </a:lnTo>
                  <a:lnTo>
                    <a:pt x="44485" y="201179"/>
                  </a:lnTo>
                  <a:lnTo>
                    <a:pt x="25556" y="242450"/>
                  </a:lnTo>
                  <a:lnTo>
                    <a:pt x="11595" y="286202"/>
                  </a:lnTo>
                  <a:lnTo>
                    <a:pt x="2958" y="332080"/>
                  </a:lnTo>
                  <a:lnTo>
                    <a:pt x="0" y="379729"/>
                  </a:lnTo>
                  <a:lnTo>
                    <a:pt x="0" y="4690160"/>
                  </a:lnTo>
                  <a:lnTo>
                    <a:pt x="2958" y="4737786"/>
                  </a:lnTo>
                  <a:lnTo>
                    <a:pt x="11595" y="4783647"/>
                  </a:lnTo>
                  <a:lnTo>
                    <a:pt x="25556" y="4827386"/>
                  </a:lnTo>
                  <a:lnTo>
                    <a:pt x="44485" y="4868649"/>
                  </a:lnTo>
                  <a:lnTo>
                    <a:pt x="68026" y="4907079"/>
                  </a:lnTo>
                  <a:lnTo>
                    <a:pt x="95822" y="4942320"/>
                  </a:lnTo>
                  <a:lnTo>
                    <a:pt x="127519" y="4974017"/>
                  </a:lnTo>
                  <a:lnTo>
                    <a:pt x="162760" y="5001813"/>
                  </a:lnTo>
                  <a:lnTo>
                    <a:pt x="201190" y="5025354"/>
                  </a:lnTo>
                  <a:lnTo>
                    <a:pt x="242453" y="5044283"/>
                  </a:lnTo>
                  <a:lnTo>
                    <a:pt x="286192" y="5058244"/>
                  </a:lnTo>
                  <a:lnTo>
                    <a:pt x="332053" y="5066881"/>
                  </a:lnTo>
                  <a:lnTo>
                    <a:pt x="379679" y="5069840"/>
                  </a:lnTo>
                  <a:lnTo>
                    <a:pt x="5848350" y="5069840"/>
                  </a:lnTo>
                  <a:lnTo>
                    <a:pt x="5895999" y="5066881"/>
                  </a:lnTo>
                  <a:lnTo>
                    <a:pt x="5941877" y="5058244"/>
                  </a:lnTo>
                  <a:lnTo>
                    <a:pt x="5985629" y="5044283"/>
                  </a:lnTo>
                  <a:lnTo>
                    <a:pt x="6026900" y="5025354"/>
                  </a:lnTo>
                  <a:lnTo>
                    <a:pt x="6065335" y="5001813"/>
                  </a:lnTo>
                  <a:lnTo>
                    <a:pt x="6100577" y="4974017"/>
                  </a:lnTo>
                  <a:lnTo>
                    <a:pt x="6132274" y="4942320"/>
                  </a:lnTo>
                  <a:lnTo>
                    <a:pt x="6160068" y="4907079"/>
                  </a:lnTo>
                  <a:lnTo>
                    <a:pt x="6183605" y="4868649"/>
                  </a:lnTo>
                  <a:lnTo>
                    <a:pt x="6202530" y="4827386"/>
                  </a:lnTo>
                  <a:lnTo>
                    <a:pt x="6216487" y="4783647"/>
                  </a:lnTo>
                  <a:lnTo>
                    <a:pt x="6225122" y="4737786"/>
                  </a:lnTo>
                  <a:lnTo>
                    <a:pt x="6228080" y="4690160"/>
                  </a:lnTo>
                  <a:lnTo>
                    <a:pt x="6228080" y="379729"/>
                  </a:lnTo>
                  <a:lnTo>
                    <a:pt x="6225122" y="332080"/>
                  </a:lnTo>
                  <a:lnTo>
                    <a:pt x="6216487" y="286202"/>
                  </a:lnTo>
                  <a:lnTo>
                    <a:pt x="6202530" y="242450"/>
                  </a:lnTo>
                  <a:lnTo>
                    <a:pt x="6183605" y="201179"/>
                  </a:lnTo>
                  <a:lnTo>
                    <a:pt x="6160068" y="162744"/>
                  </a:lnTo>
                  <a:lnTo>
                    <a:pt x="6132274" y="127502"/>
                  </a:lnTo>
                  <a:lnTo>
                    <a:pt x="6100577" y="95805"/>
                  </a:lnTo>
                  <a:lnTo>
                    <a:pt x="6065335" y="68011"/>
                  </a:lnTo>
                  <a:lnTo>
                    <a:pt x="6026900" y="44474"/>
                  </a:lnTo>
                  <a:lnTo>
                    <a:pt x="5985629" y="25549"/>
                  </a:lnTo>
                  <a:lnTo>
                    <a:pt x="5941877" y="11592"/>
                  </a:lnTo>
                  <a:lnTo>
                    <a:pt x="5895999" y="2957"/>
                  </a:lnTo>
                  <a:lnTo>
                    <a:pt x="5848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360" y="1102359"/>
              <a:ext cx="6228080" cy="5069840"/>
            </a:xfrm>
            <a:custGeom>
              <a:avLst/>
              <a:gdLst/>
              <a:ahLst/>
              <a:cxnLst/>
              <a:rect l="l" t="t" r="r" b="b"/>
              <a:pathLst>
                <a:path w="6228080" h="5069840">
                  <a:moveTo>
                    <a:pt x="0" y="379729"/>
                  </a:moveTo>
                  <a:lnTo>
                    <a:pt x="2958" y="332080"/>
                  </a:lnTo>
                  <a:lnTo>
                    <a:pt x="11595" y="286202"/>
                  </a:lnTo>
                  <a:lnTo>
                    <a:pt x="25556" y="242450"/>
                  </a:lnTo>
                  <a:lnTo>
                    <a:pt x="44485" y="201179"/>
                  </a:lnTo>
                  <a:lnTo>
                    <a:pt x="68026" y="162744"/>
                  </a:lnTo>
                  <a:lnTo>
                    <a:pt x="95822" y="127502"/>
                  </a:lnTo>
                  <a:lnTo>
                    <a:pt x="127519" y="95805"/>
                  </a:lnTo>
                  <a:lnTo>
                    <a:pt x="162760" y="68011"/>
                  </a:lnTo>
                  <a:lnTo>
                    <a:pt x="201190" y="44474"/>
                  </a:lnTo>
                  <a:lnTo>
                    <a:pt x="242453" y="25549"/>
                  </a:lnTo>
                  <a:lnTo>
                    <a:pt x="286192" y="11592"/>
                  </a:lnTo>
                  <a:lnTo>
                    <a:pt x="332053" y="2957"/>
                  </a:lnTo>
                  <a:lnTo>
                    <a:pt x="379679" y="0"/>
                  </a:lnTo>
                  <a:lnTo>
                    <a:pt x="5848350" y="0"/>
                  </a:lnTo>
                  <a:lnTo>
                    <a:pt x="5895999" y="2957"/>
                  </a:lnTo>
                  <a:lnTo>
                    <a:pt x="5941877" y="11592"/>
                  </a:lnTo>
                  <a:lnTo>
                    <a:pt x="5985629" y="25549"/>
                  </a:lnTo>
                  <a:lnTo>
                    <a:pt x="6026900" y="44474"/>
                  </a:lnTo>
                  <a:lnTo>
                    <a:pt x="6065335" y="68011"/>
                  </a:lnTo>
                  <a:lnTo>
                    <a:pt x="6100577" y="95805"/>
                  </a:lnTo>
                  <a:lnTo>
                    <a:pt x="6132274" y="127502"/>
                  </a:lnTo>
                  <a:lnTo>
                    <a:pt x="6160068" y="162744"/>
                  </a:lnTo>
                  <a:lnTo>
                    <a:pt x="6183605" y="201179"/>
                  </a:lnTo>
                  <a:lnTo>
                    <a:pt x="6202530" y="242450"/>
                  </a:lnTo>
                  <a:lnTo>
                    <a:pt x="6216487" y="286202"/>
                  </a:lnTo>
                  <a:lnTo>
                    <a:pt x="6225122" y="332080"/>
                  </a:lnTo>
                  <a:lnTo>
                    <a:pt x="6228080" y="379729"/>
                  </a:lnTo>
                  <a:lnTo>
                    <a:pt x="6228080" y="4690160"/>
                  </a:lnTo>
                  <a:lnTo>
                    <a:pt x="6225122" y="4737786"/>
                  </a:lnTo>
                  <a:lnTo>
                    <a:pt x="6216487" y="4783647"/>
                  </a:lnTo>
                  <a:lnTo>
                    <a:pt x="6202530" y="4827386"/>
                  </a:lnTo>
                  <a:lnTo>
                    <a:pt x="6183605" y="4868649"/>
                  </a:lnTo>
                  <a:lnTo>
                    <a:pt x="6160068" y="4907079"/>
                  </a:lnTo>
                  <a:lnTo>
                    <a:pt x="6132274" y="4942320"/>
                  </a:lnTo>
                  <a:lnTo>
                    <a:pt x="6100577" y="4974017"/>
                  </a:lnTo>
                  <a:lnTo>
                    <a:pt x="6065335" y="5001813"/>
                  </a:lnTo>
                  <a:lnTo>
                    <a:pt x="6026900" y="5025354"/>
                  </a:lnTo>
                  <a:lnTo>
                    <a:pt x="5985629" y="5044283"/>
                  </a:lnTo>
                  <a:lnTo>
                    <a:pt x="5941877" y="5058244"/>
                  </a:lnTo>
                  <a:lnTo>
                    <a:pt x="5895999" y="5066881"/>
                  </a:lnTo>
                  <a:lnTo>
                    <a:pt x="5848350" y="5069840"/>
                  </a:lnTo>
                  <a:lnTo>
                    <a:pt x="379679" y="5069840"/>
                  </a:lnTo>
                  <a:lnTo>
                    <a:pt x="332053" y="5066881"/>
                  </a:lnTo>
                  <a:lnTo>
                    <a:pt x="286192" y="5058244"/>
                  </a:lnTo>
                  <a:lnTo>
                    <a:pt x="242453" y="5044283"/>
                  </a:lnTo>
                  <a:lnTo>
                    <a:pt x="201190" y="5025354"/>
                  </a:lnTo>
                  <a:lnTo>
                    <a:pt x="162760" y="5001813"/>
                  </a:lnTo>
                  <a:lnTo>
                    <a:pt x="127519" y="4974017"/>
                  </a:lnTo>
                  <a:lnTo>
                    <a:pt x="95822" y="4942320"/>
                  </a:lnTo>
                  <a:lnTo>
                    <a:pt x="68026" y="4907079"/>
                  </a:lnTo>
                  <a:lnTo>
                    <a:pt x="44485" y="4868649"/>
                  </a:lnTo>
                  <a:lnTo>
                    <a:pt x="25556" y="4827386"/>
                  </a:lnTo>
                  <a:lnTo>
                    <a:pt x="11595" y="4783647"/>
                  </a:lnTo>
                  <a:lnTo>
                    <a:pt x="2958" y="4737786"/>
                  </a:lnTo>
                  <a:lnTo>
                    <a:pt x="0" y="4690160"/>
                  </a:lnTo>
                  <a:lnTo>
                    <a:pt x="0" y="37972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59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" y="71119"/>
              <a:ext cx="10124440" cy="10718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0360" y="269240"/>
              <a:ext cx="9570720" cy="680720"/>
            </a:xfrm>
            <a:custGeom>
              <a:avLst/>
              <a:gdLst/>
              <a:ahLst/>
              <a:cxnLst/>
              <a:rect l="l" t="t" r="r" b="b"/>
              <a:pathLst>
                <a:path w="9570720" h="680719">
                  <a:moveTo>
                    <a:pt x="9519793" y="0"/>
                  </a:moveTo>
                  <a:lnTo>
                    <a:pt x="50977" y="0"/>
                  </a:lnTo>
                  <a:lnTo>
                    <a:pt x="31134" y="4010"/>
                  </a:lnTo>
                  <a:lnTo>
                    <a:pt x="14930" y="14938"/>
                  </a:lnTo>
                  <a:lnTo>
                    <a:pt x="4005" y="31128"/>
                  </a:lnTo>
                  <a:lnTo>
                    <a:pt x="0" y="50926"/>
                  </a:lnTo>
                  <a:lnTo>
                    <a:pt x="0" y="629792"/>
                  </a:lnTo>
                  <a:lnTo>
                    <a:pt x="4005" y="649591"/>
                  </a:lnTo>
                  <a:lnTo>
                    <a:pt x="14930" y="665781"/>
                  </a:lnTo>
                  <a:lnTo>
                    <a:pt x="31134" y="676709"/>
                  </a:lnTo>
                  <a:lnTo>
                    <a:pt x="50977" y="680719"/>
                  </a:lnTo>
                  <a:lnTo>
                    <a:pt x="9519793" y="680719"/>
                  </a:lnTo>
                  <a:lnTo>
                    <a:pt x="9539591" y="676709"/>
                  </a:lnTo>
                  <a:lnTo>
                    <a:pt x="9555781" y="665781"/>
                  </a:lnTo>
                  <a:lnTo>
                    <a:pt x="9566709" y="649591"/>
                  </a:lnTo>
                  <a:lnTo>
                    <a:pt x="9570720" y="629792"/>
                  </a:lnTo>
                  <a:lnTo>
                    <a:pt x="9570720" y="50926"/>
                  </a:lnTo>
                  <a:lnTo>
                    <a:pt x="9566709" y="31128"/>
                  </a:lnTo>
                  <a:lnTo>
                    <a:pt x="9555781" y="14938"/>
                  </a:lnTo>
                  <a:lnTo>
                    <a:pt x="9539591" y="4010"/>
                  </a:lnTo>
                  <a:lnTo>
                    <a:pt x="95197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0360" y="269240"/>
              <a:ext cx="9570720" cy="680720"/>
            </a:xfrm>
            <a:custGeom>
              <a:avLst/>
              <a:gdLst/>
              <a:ahLst/>
              <a:cxnLst/>
              <a:rect l="l" t="t" r="r" b="b"/>
              <a:pathLst>
                <a:path w="9570720" h="680719">
                  <a:moveTo>
                    <a:pt x="0" y="50926"/>
                  </a:moveTo>
                  <a:lnTo>
                    <a:pt x="4005" y="31128"/>
                  </a:lnTo>
                  <a:lnTo>
                    <a:pt x="14930" y="14938"/>
                  </a:lnTo>
                  <a:lnTo>
                    <a:pt x="31134" y="4010"/>
                  </a:lnTo>
                  <a:lnTo>
                    <a:pt x="50977" y="0"/>
                  </a:lnTo>
                  <a:lnTo>
                    <a:pt x="9519793" y="0"/>
                  </a:lnTo>
                  <a:lnTo>
                    <a:pt x="9539591" y="4010"/>
                  </a:lnTo>
                  <a:lnTo>
                    <a:pt x="9555781" y="14938"/>
                  </a:lnTo>
                  <a:lnTo>
                    <a:pt x="9566709" y="31128"/>
                  </a:lnTo>
                  <a:lnTo>
                    <a:pt x="9570720" y="50926"/>
                  </a:lnTo>
                  <a:lnTo>
                    <a:pt x="9570720" y="629792"/>
                  </a:lnTo>
                  <a:lnTo>
                    <a:pt x="9566709" y="649591"/>
                  </a:lnTo>
                  <a:lnTo>
                    <a:pt x="9555781" y="665781"/>
                  </a:lnTo>
                  <a:lnTo>
                    <a:pt x="9539591" y="676709"/>
                  </a:lnTo>
                  <a:lnTo>
                    <a:pt x="9519793" y="680719"/>
                  </a:lnTo>
                  <a:lnTo>
                    <a:pt x="50977" y="680719"/>
                  </a:lnTo>
                  <a:lnTo>
                    <a:pt x="31134" y="676709"/>
                  </a:lnTo>
                  <a:lnTo>
                    <a:pt x="14930" y="665781"/>
                  </a:lnTo>
                  <a:lnTo>
                    <a:pt x="4005" y="649591"/>
                  </a:lnTo>
                  <a:lnTo>
                    <a:pt x="0" y="629792"/>
                  </a:lnTo>
                  <a:lnTo>
                    <a:pt x="0" y="5092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63586" y="332249"/>
            <a:ext cx="8422005" cy="4425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0500"/>
              </a:lnSpc>
              <a:spcBef>
                <a:spcPts val="430"/>
              </a:spcBef>
            </a:pPr>
            <a:r>
              <a:rPr sz="1450" b="1" spc="65" dirty="0">
                <a:latin typeface="Tahoma"/>
                <a:cs typeface="Tahoma"/>
              </a:rPr>
              <a:t>Под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наименованием</a:t>
            </a:r>
            <a:r>
              <a:rPr sz="1450" b="1" spc="-22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направления</a:t>
            </a:r>
            <a:r>
              <a:rPr sz="1450" b="1" spc="-185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подготовки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название</a:t>
            </a:r>
            <a:r>
              <a:rPr sz="1450" b="1" spc="-21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нашего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вуза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будет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сокращено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8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показано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как</a:t>
            </a:r>
            <a:r>
              <a:rPr sz="1450" b="1" spc="-185" dirty="0">
                <a:latin typeface="Tahoma"/>
                <a:cs typeface="Tahoma"/>
              </a:rPr>
              <a:t> </a:t>
            </a:r>
            <a:r>
              <a:rPr sz="1600" b="1" spc="245" dirty="0">
                <a:solidFill>
                  <a:srgbClr val="FF0000"/>
                </a:solidFill>
                <a:latin typeface="Calibri"/>
                <a:cs typeface="Calibri"/>
              </a:rPr>
              <a:t>«ФГБОУ</a:t>
            </a:r>
            <a:r>
              <a:rPr sz="16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285" dirty="0">
                <a:solidFill>
                  <a:srgbClr val="FF0000"/>
                </a:solidFill>
                <a:latin typeface="Calibri"/>
                <a:cs typeface="Calibri"/>
              </a:rPr>
              <a:t>ВО</a:t>
            </a:r>
            <a:r>
              <a:rPr sz="16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1600" b="1" spc="25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ru-RU" sz="1600" b="1" spc="254" dirty="0" err="1" smtClean="0">
                <a:solidFill>
                  <a:srgbClr val="FF0000"/>
                </a:solidFill>
                <a:latin typeface="Calibri"/>
                <a:cs typeface="Calibri"/>
              </a:rPr>
              <a:t>амарский</a:t>
            </a:r>
            <a:r>
              <a:rPr sz="1600" b="1" spc="15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200" dirty="0">
                <a:solidFill>
                  <a:srgbClr val="FF0000"/>
                </a:solidFill>
                <a:latin typeface="Calibri"/>
                <a:cs typeface="Calibri"/>
              </a:rPr>
              <a:t>ГАУ»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8" name="object 14"/>
          <p:cNvPicPr/>
          <p:nvPr/>
        </p:nvPicPr>
        <p:blipFill rotWithShape="1">
          <a:blip r:embed="rId3" cstate="print"/>
          <a:srcRect l="38621" t="59276" r="51122" b="35272"/>
          <a:stretch/>
        </p:blipFill>
        <p:spPr bwMode="auto">
          <a:xfrm>
            <a:off x="2501537" y="4766965"/>
            <a:ext cx="609600" cy="29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6"/>
          <a:srcRect l="16575" t="9701" r="18051" b="13432"/>
          <a:stretch/>
        </p:blipFill>
        <p:spPr bwMode="auto">
          <a:xfrm>
            <a:off x="2526575" y="1511761"/>
            <a:ext cx="6048375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3733800" y="3657600"/>
            <a:ext cx="4114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9674560">
            <a:off x="4877243" y="4459460"/>
            <a:ext cx="546463" cy="93017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52800" y="62801"/>
            <a:ext cx="8255634" cy="1347470"/>
            <a:chOff x="71077" y="20106"/>
            <a:chExt cx="8255634" cy="1347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77" y="20106"/>
              <a:ext cx="8255085" cy="134715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9239" y="137160"/>
              <a:ext cx="7863840" cy="1107440"/>
            </a:xfrm>
            <a:custGeom>
              <a:avLst/>
              <a:gdLst/>
              <a:ahLst/>
              <a:cxnLst/>
              <a:rect l="l" t="t" r="r" b="b"/>
              <a:pathLst>
                <a:path w="7863840" h="1107440">
                  <a:moveTo>
                    <a:pt x="7780908" y="0"/>
                  </a:moveTo>
                  <a:lnTo>
                    <a:pt x="82943" y="0"/>
                  </a:lnTo>
                  <a:lnTo>
                    <a:pt x="50658" y="6510"/>
                  </a:lnTo>
                  <a:lnTo>
                    <a:pt x="24293" y="24272"/>
                  </a:lnTo>
                  <a:lnTo>
                    <a:pt x="6518" y="50631"/>
                  </a:lnTo>
                  <a:lnTo>
                    <a:pt x="0" y="82931"/>
                  </a:lnTo>
                  <a:lnTo>
                    <a:pt x="0" y="1024509"/>
                  </a:lnTo>
                  <a:lnTo>
                    <a:pt x="6518" y="1056808"/>
                  </a:lnTo>
                  <a:lnTo>
                    <a:pt x="24293" y="1083167"/>
                  </a:lnTo>
                  <a:lnTo>
                    <a:pt x="50658" y="1100929"/>
                  </a:lnTo>
                  <a:lnTo>
                    <a:pt x="82943" y="1107440"/>
                  </a:lnTo>
                  <a:lnTo>
                    <a:pt x="7780908" y="1107440"/>
                  </a:lnTo>
                  <a:lnTo>
                    <a:pt x="7813208" y="1100929"/>
                  </a:lnTo>
                  <a:lnTo>
                    <a:pt x="7839567" y="1083167"/>
                  </a:lnTo>
                  <a:lnTo>
                    <a:pt x="7857329" y="1056808"/>
                  </a:lnTo>
                  <a:lnTo>
                    <a:pt x="7863839" y="1024509"/>
                  </a:lnTo>
                  <a:lnTo>
                    <a:pt x="7863839" y="82931"/>
                  </a:lnTo>
                  <a:lnTo>
                    <a:pt x="7857329" y="50631"/>
                  </a:lnTo>
                  <a:lnTo>
                    <a:pt x="7839567" y="24272"/>
                  </a:lnTo>
                  <a:lnTo>
                    <a:pt x="7813208" y="6510"/>
                  </a:lnTo>
                  <a:lnTo>
                    <a:pt x="77809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239" y="137160"/>
              <a:ext cx="7863840" cy="1107440"/>
            </a:xfrm>
            <a:custGeom>
              <a:avLst/>
              <a:gdLst/>
              <a:ahLst/>
              <a:cxnLst/>
              <a:rect l="l" t="t" r="r" b="b"/>
              <a:pathLst>
                <a:path w="7863840" h="1107440">
                  <a:moveTo>
                    <a:pt x="0" y="82931"/>
                  </a:moveTo>
                  <a:lnTo>
                    <a:pt x="6518" y="50631"/>
                  </a:lnTo>
                  <a:lnTo>
                    <a:pt x="24293" y="24272"/>
                  </a:lnTo>
                  <a:lnTo>
                    <a:pt x="50658" y="6510"/>
                  </a:lnTo>
                  <a:lnTo>
                    <a:pt x="82943" y="0"/>
                  </a:lnTo>
                  <a:lnTo>
                    <a:pt x="7780908" y="0"/>
                  </a:lnTo>
                  <a:lnTo>
                    <a:pt x="7813208" y="6510"/>
                  </a:lnTo>
                  <a:lnTo>
                    <a:pt x="7839567" y="24272"/>
                  </a:lnTo>
                  <a:lnTo>
                    <a:pt x="7857329" y="50631"/>
                  </a:lnTo>
                  <a:lnTo>
                    <a:pt x="7863839" y="82931"/>
                  </a:lnTo>
                  <a:lnTo>
                    <a:pt x="7863839" y="1024509"/>
                  </a:lnTo>
                  <a:lnTo>
                    <a:pt x="7857329" y="1056808"/>
                  </a:lnTo>
                  <a:lnTo>
                    <a:pt x="7839567" y="1083167"/>
                  </a:lnTo>
                  <a:lnTo>
                    <a:pt x="7813208" y="1100929"/>
                  </a:lnTo>
                  <a:lnTo>
                    <a:pt x="7780908" y="1107440"/>
                  </a:lnTo>
                  <a:lnTo>
                    <a:pt x="82943" y="1107440"/>
                  </a:lnTo>
                  <a:lnTo>
                    <a:pt x="50658" y="1100929"/>
                  </a:lnTo>
                  <a:lnTo>
                    <a:pt x="24293" y="1083167"/>
                  </a:lnTo>
                  <a:lnTo>
                    <a:pt x="6518" y="1056808"/>
                  </a:lnTo>
                  <a:lnTo>
                    <a:pt x="0" y="1024509"/>
                  </a:lnTo>
                  <a:lnTo>
                    <a:pt x="0" y="8293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23364" y="299613"/>
            <a:ext cx="7513955" cy="8864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«Количестве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договоров</a:t>
            </a:r>
            <a:r>
              <a:rPr sz="1450" b="1" spc="-19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00AF50"/>
                </a:solidFill>
                <a:latin typeface="Tahoma"/>
                <a:cs typeface="Tahoma"/>
              </a:rPr>
              <a:t>по</a:t>
            </a:r>
            <a:r>
              <a:rPr sz="1450" b="1" spc="-1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00AF50"/>
                </a:solidFill>
                <a:latin typeface="Tahoma"/>
                <a:cs typeface="Tahoma"/>
              </a:rPr>
              <a:t>предложению»</a:t>
            </a:r>
            <a:r>
              <a:rPr sz="1450" b="1" spc="-20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указать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точное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количество</a:t>
            </a:r>
            <a:r>
              <a:rPr sz="1450" b="1" spc="-1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мест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,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предназначенных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для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поступивших.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Оно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r>
              <a:rPr sz="1450"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должно</a:t>
            </a:r>
            <a:r>
              <a:rPr sz="1450" b="1" spc="-1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превышать</a:t>
            </a:r>
            <a:r>
              <a:rPr sz="1450" b="1" spc="-13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количество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мест,</a:t>
            </a:r>
            <a:r>
              <a:rPr sz="1450" b="1" spc="-1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выделенных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по</a:t>
            </a:r>
            <a:r>
              <a:rPr sz="1450" b="1" spc="-7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целевой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квоте.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639"/>
              </a:lnSpc>
            </a:pP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Указать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контакты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лица,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ответственного</a:t>
            </a:r>
            <a:r>
              <a:rPr sz="1450" b="1" spc="-1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организацию</a:t>
            </a:r>
            <a:r>
              <a:rPr sz="1450" b="1" spc="-1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договора.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5914" y="1239514"/>
            <a:ext cx="4968875" cy="5354955"/>
            <a:chOff x="375914" y="1239514"/>
            <a:chExt cx="4968875" cy="5354955"/>
          </a:xfrm>
        </p:grpSpPr>
        <p:sp>
          <p:nvSpPr>
            <p:cNvPr id="9" name="object 9"/>
            <p:cNvSpPr/>
            <p:nvPr/>
          </p:nvSpPr>
          <p:spPr>
            <a:xfrm>
              <a:off x="380999" y="1244600"/>
              <a:ext cx="4958080" cy="5344160"/>
            </a:xfrm>
            <a:custGeom>
              <a:avLst/>
              <a:gdLst/>
              <a:ahLst/>
              <a:cxnLst/>
              <a:rect l="l" t="t" r="r" b="b"/>
              <a:pathLst>
                <a:path w="4958080" h="5344159">
                  <a:moveTo>
                    <a:pt x="4586732" y="0"/>
                  </a:moveTo>
                  <a:lnTo>
                    <a:pt x="371309" y="0"/>
                  </a:lnTo>
                  <a:lnTo>
                    <a:pt x="324733" y="2893"/>
                  </a:lnTo>
                  <a:lnTo>
                    <a:pt x="279884" y="11340"/>
                  </a:lnTo>
                  <a:lnTo>
                    <a:pt x="237109" y="24994"/>
                  </a:lnTo>
                  <a:lnTo>
                    <a:pt x="196756" y="43506"/>
                  </a:lnTo>
                  <a:lnTo>
                    <a:pt x="159173" y="66529"/>
                  </a:lnTo>
                  <a:lnTo>
                    <a:pt x="124708" y="93714"/>
                  </a:lnTo>
                  <a:lnTo>
                    <a:pt x="93710" y="124714"/>
                  </a:lnTo>
                  <a:lnTo>
                    <a:pt x="66526" y="159182"/>
                  </a:lnTo>
                  <a:lnTo>
                    <a:pt x="43505" y="196768"/>
                  </a:lnTo>
                  <a:lnTo>
                    <a:pt x="24993" y="237126"/>
                  </a:lnTo>
                  <a:lnTo>
                    <a:pt x="11340" y="279907"/>
                  </a:lnTo>
                  <a:lnTo>
                    <a:pt x="2893" y="324763"/>
                  </a:lnTo>
                  <a:lnTo>
                    <a:pt x="0" y="371348"/>
                  </a:lnTo>
                  <a:lnTo>
                    <a:pt x="0" y="4972850"/>
                  </a:lnTo>
                  <a:lnTo>
                    <a:pt x="2893" y="5019426"/>
                  </a:lnTo>
                  <a:lnTo>
                    <a:pt x="11340" y="5064275"/>
                  </a:lnTo>
                  <a:lnTo>
                    <a:pt x="24993" y="5107050"/>
                  </a:lnTo>
                  <a:lnTo>
                    <a:pt x="43505" y="5147403"/>
                  </a:lnTo>
                  <a:lnTo>
                    <a:pt x="66526" y="5184986"/>
                  </a:lnTo>
                  <a:lnTo>
                    <a:pt x="93710" y="5219451"/>
                  </a:lnTo>
                  <a:lnTo>
                    <a:pt x="124708" y="5250449"/>
                  </a:lnTo>
                  <a:lnTo>
                    <a:pt x="159173" y="5277633"/>
                  </a:lnTo>
                  <a:lnTo>
                    <a:pt x="196756" y="5300654"/>
                  </a:lnTo>
                  <a:lnTo>
                    <a:pt x="237109" y="5319166"/>
                  </a:lnTo>
                  <a:lnTo>
                    <a:pt x="279884" y="5332819"/>
                  </a:lnTo>
                  <a:lnTo>
                    <a:pt x="324733" y="5341266"/>
                  </a:lnTo>
                  <a:lnTo>
                    <a:pt x="371309" y="5344160"/>
                  </a:lnTo>
                  <a:lnTo>
                    <a:pt x="4586732" y="5344160"/>
                  </a:lnTo>
                  <a:lnTo>
                    <a:pt x="4633316" y="5341266"/>
                  </a:lnTo>
                  <a:lnTo>
                    <a:pt x="4678172" y="5332819"/>
                  </a:lnTo>
                  <a:lnTo>
                    <a:pt x="4720953" y="5319166"/>
                  </a:lnTo>
                  <a:lnTo>
                    <a:pt x="4761311" y="5300654"/>
                  </a:lnTo>
                  <a:lnTo>
                    <a:pt x="4798897" y="5277633"/>
                  </a:lnTo>
                  <a:lnTo>
                    <a:pt x="4833365" y="5250449"/>
                  </a:lnTo>
                  <a:lnTo>
                    <a:pt x="4864365" y="5219451"/>
                  </a:lnTo>
                  <a:lnTo>
                    <a:pt x="4891550" y="5184986"/>
                  </a:lnTo>
                  <a:lnTo>
                    <a:pt x="4914573" y="5147403"/>
                  </a:lnTo>
                  <a:lnTo>
                    <a:pt x="4933085" y="5107050"/>
                  </a:lnTo>
                  <a:lnTo>
                    <a:pt x="4946739" y="5064275"/>
                  </a:lnTo>
                  <a:lnTo>
                    <a:pt x="4955186" y="5019426"/>
                  </a:lnTo>
                  <a:lnTo>
                    <a:pt x="4958080" y="4972850"/>
                  </a:lnTo>
                  <a:lnTo>
                    <a:pt x="4958080" y="371348"/>
                  </a:lnTo>
                  <a:lnTo>
                    <a:pt x="4955186" y="324763"/>
                  </a:lnTo>
                  <a:lnTo>
                    <a:pt x="4946739" y="279907"/>
                  </a:lnTo>
                  <a:lnTo>
                    <a:pt x="4933085" y="237126"/>
                  </a:lnTo>
                  <a:lnTo>
                    <a:pt x="4914573" y="196768"/>
                  </a:lnTo>
                  <a:lnTo>
                    <a:pt x="4891550" y="159182"/>
                  </a:lnTo>
                  <a:lnTo>
                    <a:pt x="4864365" y="124714"/>
                  </a:lnTo>
                  <a:lnTo>
                    <a:pt x="4833365" y="93714"/>
                  </a:lnTo>
                  <a:lnTo>
                    <a:pt x="4798897" y="66529"/>
                  </a:lnTo>
                  <a:lnTo>
                    <a:pt x="4761311" y="43506"/>
                  </a:lnTo>
                  <a:lnTo>
                    <a:pt x="4720953" y="24994"/>
                  </a:lnTo>
                  <a:lnTo>
                    <a:pt x="4678172" y="11340"/>
                  </a:lnTo>
                  <a:lnTo>
                    <a:pt x="4633316" y="2893"/>
                  </a:lnTo>
                  <a:lnTo>
                    <a:pt x="4586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999" y="1244600"/>
              <a:ext cx="4958080" cy="5344160"/>
            </a:xfrm>
            <a:custGeom>
              <a:avLst/>
              <a:gdLst/>
              <a:ahLst/>
              <a:cxnLst/>
              <a:rect l="l" t="t" r="r" b="b"/>
              <a:pathLst>
                <a:path w="4958080" h="5344159">
                  <a:moveTo>
                    <a:pt x="0" y="371348"/>
                  </a:moveTo>
                  <a:lnTo>
                    <a:pt x="2893" y="324763"/>
                  </a:lnTo>
                  <a:lnTo>
                    <a:pt x="11340" y="279907"/>
                  </a:lnTo>
                  <a:lnTo>
                    <a:pt x="24993" y="237126"/>
                  </a:lnTo>
                  <a:lnTo>
                    <a:pt x="43505" y="196768"/>
                  </a:lnTo>
                  <a:lnTo>
                    <a:pt x="66526" y="159182"/>
                  </a:lnTo>
                  <a:lnTo>
                    <a:pt x="93710" y="124714"/>
                  </a:lnTo>
                  <a:lnTo>
                    <a:pt x="124708" y="93714"/>
                  </a:lnTo>
                  <a:lnTo>
                    <a:pt x="159173" y="66529"/>
                  </a:lnTo>
                  <a:lnTo>
                    <a:pt x="196756" y="43506"/>
                  </a:lnTo>
                  <a:lnTo>
                    <a:pt x="237109" y="24994"/>
                  </a:lnTo>
                  <a:lnTo>
                    <a:pt x="279884" y="11340"/>
                  </a:lnTo>
                  <a:lnTo>
                    <a:pt x="324733" y="2893"/>
                  </a:lnTo>
                  <a:lnTo>
                    <a:pt x="371309" y="0"/>
                  </a:lnTo>
                  <a:lnTo>
                    <a:pt x="4586732" y="0"/>
                  </a:lnTo>
                  <a:lnTo>
                    <a:pt x="4633316" y="2893"/>
                  </a:lnTo>
                  <a:lnTo>
                    <a:pt x="4678172" y="11340"/>
                  </a:lnTo>
                  <a:lnTo>
                    <a:pt x="4720953" y="24994"/>
                  </a:lnTo>
                  <a:lnTo>
                    <a:pt x="4761311" y="43506"/>
                  </a:lnTo>
                  <a:lnTo>
                    <a:pt x="4798897" y="66529"/>
                  </a:lnTo>
                  <a:lnTo>
                    <a:pt x="4833365" y="93714"/>
                  </a:lnTo>
                  <a:lnTo>
                    <a:pt x="4864365" y="124714"/>
                  </a:lnTo>
                  <a:lnTo>
                    <a:pt x="4891550" y="159182"/>
                  </a:lnTo>
                  <a:lnTo>
                    <a:pt x="4914573" y="196768"/>
                  </a:lnTo>
                  <a:lnTo>
                    <a:pt x="4933085" y="237126"/>
                  </a:lnTo>
                  <a:lnTo>
                    <a:pt x="4946739" y="279907"/>
                  </a:lnTo>
                  <a:lnTo>
                    <a:pt x="4955186" y="324763"/>
                  </a:lnTo>
                  <a:lnTo>
                    <a:pt x="4958080" y="371348"/>
                  </a:lnTo>
                  <a:lnTo>
                    <a:pt x="4958080" y="4972850"/>
                  </a:lnTo>
                  <a:lnTo>
                    <a:pt x="4955186" y="5019426"/>
                  </a:lnTo>
                  <a:lnTo>
                    <a:pt x="4946739" y="5064275"/>
                  </a:lnTo>
                  <a:lnTo>
                    <a:pt x="4933085" y="5107050"/>
                  </a:lnTo>
                  <a:lnTo>
                    <a:pt x="4914573" y="5147403"/>
                  </a:lnTo>
                  <a:lnTo>
                    <a:pt x="4891550" y="5184986"/>
                  </a:lnTo>
                  <a:lnTo>
                    <a:pt x="4864365" y="5219451"/>
                  </a:lnTo>
                  <a:lnTo>
                    <a:pt x="4833365" y="5250449"/>
                  </a:lnTo>
                  <a:lnTo>
                    <a:pt x="4798897" y="5277633"/>
                  </a:lnTo>
                  <a:lnTo>
                    <a:pt x="4761311" y="5300654"/>
                  </a:lnTo>
                  <a:lnTo>
                    <a:pt x="4720953" y="5319166"/>
                  </a:lnTo>
                  <a:lnTo>
                    <a:pt x="4678172" y="5332819"/>
                  </a:lnTo>
                  <a:lnTo>
                    <a:pt x="4633316" y="5341266"/>
                  </a:lnTo>
                  <a:lnTo>
                    <a:pt x="4586732" y="5344160"/>
                  </a:lnTo>
                  <a:lnTo>
                    <a:pt x="371309" y="5344160"/>
                  </a:lnTo>
                  <a:lnTo>
                    <a:pt x="324733" y="5341266"/>
                  </a:lnTo>
                  <a:lnTo>
                    <a:pt x="279884" y="5332819"/>
                  </a:lnTo>
                  <a:lnTo>
                    <a:pt x="237109" y="5319166"/>
                  </a:lnTo>
                  <a:lnTo>
                    <a:pt x="196756" y="5300654"/>
                  </a:lnTo>
                  <a:lnTo>
                    <a:pt x="159173" y="5277633"/>
                  </a:lnTo>
                  <a:lnTo>
                    <a:pt x="124708" y="5250449"/>
                  </a:lnTo>
                  <a:lnTo>
                    <a:pt x="93710" y="5219451"/>
                  </a:lnTo>
                  <a:lnTo>
                    <a:pt x="66526" y="5184986"/>
                  </a:lnTo>
                  <a:lnTo>
                    <a:pt x="43505" y="5147403"/>
                  </a:lnTo>
                  <a:lnTo>
                    <a:pt x="24993" y="5107050"/>
                  </a:lnTo>
                  <a:lnTo>
                    <a:pt x="11340" y="5064275"/>
                  </a:lnTo>
                  <a:lnTo>
                    <a:pt x="2893" y="5019426"/>
                  </a:lnTo>
                  <a:lnTo>
                    <a:pt x="0" y="4972850"/>
                  </a:lnTo>
                  <a:lnTo>
                    <a:pt x="0" y="371348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578241" y="1171144"/>
            <a:ext cx="5430520" cy="5816600"/>
            <a:chOff x="142239" y="1005839"/>
            <a:chExt cx="5430520" cy="58166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239" y="1005839"/>
              <a:ext cx="5430520" cy="5816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920" y="1381759"/>
              <a:ext cx="4439920" cy="5201920"/>
            </a:xfrm>
            <a:prstGeom prst="rect">
              <a:avLst/>
            </a:prstGeom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00364"/>
            <a:ext cx="3182388" cy="457240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85" y="-28303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91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752600" y="22860"/>
            <a:ext cx="10205719" cy="868680"/>
            <a:chOff x="7619" y="63500"/>
            <a:chExt cx="10205719" cy="868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" y="63500"/>
              <a:ext cx="10205719" cy="8686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248920"/>
              <a:ext cx="9641840" cy="497840"/>
            </a:xfrm>
            <a:custGeom>
              <a:avLst/>
              <a:gdLst/>
              <a:ahLst/>
              <a:cxnLst/>
              <a:rect l="l" t="t" r="r" b="b"/>
              <a:pathLst>
                <a:path w="9641840" h="497840">
                  <a:moveTo>
                    <a:pt x="9604502" y="0"/>
                  </a:moveTo>
                  <a:lnTo>
                    <a:pt x="37287" y="0"/>
                  </a:lnTo>
                  <a:lnTo>
                    <a:pt x="22770" y="2922"/>
                  </a:lnTo>
                  <a:lnTo>
                    <a:pt x="10918" y="10906"/>
                  </a:lnTo>
                  <a:lnTo>
                    <a:pt x="2929" y="22770"/>
                  </a:lnTo>
                  <a:lnTo>
                    <a:pt x="0" y="37337"/>
                  </a:lnTo>
                  <a:lnTo>
                    <a:pt x="0" y="460501"/>
                  </a:lnTo>
                  <a:lnTo>
                    <a:pt x="2929" y="475069"/>
                  </a:lnTo>
                  <a:lnTo>
                    <a:pt x="10918" y="486933"/>
                  </a:lnTo>
                  <a:lnTo>
                    <a:pt x="22770" y="494917"/>
                  </a:lnTo>
                  <a:lnTo>
                    <a:pt x="37287" y="497839"/>
                  </a:lnTo>
                  <a:lnTo>
                    <a:pt x="9604502" y="497839"/>
                  </a:lnTo>
                  <a:lnTo>
                    <a:pt x="9619069" y="494917"/>
                  </a:lnTo>
                  <a:lnTo>
                    <a:pt x="9630933" y="486933"/>
                  </a:lnTo>
                  <a:lnTo>
                    <a:pt x="9638917" y="475069"/>
                  </a:lnTo>
                  <a:lnTo>
                    <a:pt x="9641840" y="460501"/>
                  </a:lnTo>
                  <a:lnTo>
                    <a:pt x="9641840" y="37337"/>
                  </a:lnTo>
                  <a:lnTo>
                    <a:pt x="9638917" y="22770"/>
                  </a:lnTo>
                  <a:lnTo>
                    <a:pt x="9630933" y="10906"/>
                  </a:lnTo>
                  <a:lnTo>
                    <a:pt x="9619069" y="2922"/>
                  </a:lnTo>
                  <a:lnTo>
                    <a:pt x="96045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248920"/>
              <a:ext cx="9641840" cy="497840"/>
            </a:xfrm>
            <a:custGeom>
              <a:avLst/>
              <a:gdLst/>
              <a:ahLst/>
              <a:cxnLst/>
              <a:rect l="l" t="t" r="r" b="b"/>
              <a:pathLst>
                <a:path w="9641840" h="497840">
                  <a:moveTo>
                    <a:pt x="0" y="37337"/>
                  </a:moveTo>
                  <a:lnTo>
                    <a:pt x="2929" y="22770"/>
                  </a:lnTo>
                  <a:lnTo>
                    <a:pt x="10918" y="10906"/>
                  </a:lnTo>
                  <a:lnTo>
                    <a:pt x="22770" y="2922"/>
                  </a:lnTo>
                  <a:lnTo>
                    <a:pt x="37287" y="0"/>
                  </a:lnTo>
                  <a:lnTo>
                    <a:pt x="9604502" y="0"/>
                  </a:lnTo>
                  <a:lnTo>
                    <a:pt x="9619069" y="2922"/>
                  </a:lnTo>
                  <a:lnTo>
                    <a:pt x="9630933" y="10906"/>
                  </a:lnTo>
                  <a:lnTo>
                    <a:pt x="9638917" y="22770"/>
                  </a:lnTo>
                  <a:lnTo>
                    <a:pt x="9641840" y="37337"/>
                  </a:lnTo>
                  <a:lnTo>
                    <a:pt x="9641840" y="460501"/>
                  </a:lnTo>
                  <a:lnTo>
                    <a:pt x="9638917" y="475069"/>
                  </a:lnTo>
                  <a:lnTo>
                    <a:pt x="9630933" y="486933"/>
                  </a:lnTo>
                  <a:lnTo>
                    <a:pt x="9619069" y="494917"/>
                  </a:lnTo>
                  <a:lnTo>
                    <a:pt x="9604502" y="497839"/>
                  </a:lnTo>
                  <a:lnTo>
                    <a:pt x="37287" y="497839"/>
                  </a:lnTo>
                  <a:lnTo>
                    <a:pt x="22770" y="494917"/>
                  </a:lnTo>
                  <a:lnTo>
                    <a:pt x="10918" y="486933"/>
                  </a:lnTo>
                  <a:lnTo>
                    <a:pt x="2929" y="475069"/>
                  </a:lnTo>
                  <a:lnTo>
                    <a:pt x="0" y="460501"/>
                  </a:lnTo>
                  <a:lnTo>
                    <a:pt x="0" y="373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09800" y="253047"/>
            <a:ext cx="7111365" cy="4083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73700"/>
              </a:lnSpc>
              <a:spcBef>
                <a:spcPts val="550"/>
              </a:spcBef>
            </a:pPr>
            <a:r>
              <a:rPr sz="1450" b="1" spc="10" dirty="0">
                <a:latin typeface="Tahoma"/>
                <a:cs typeface="Tahoma"/>
              </a:rPr>
              <a:t>Выбрать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соответствие</a:t>
            </a:r>
            <a:r>
              <a:rPr sz="1450" b="1" spc="-215" dirty="0">
                <a:latin typeface="Tahoma"/>
                <a:cs typeface="Tahoma"/>
              </a:rPr>
              <a:t> </a:t>
            </a:r>
            <a:r>
              <a:rPr sz="1450" b="1" spc="45" dirty="0">
                <a:latin typeface="Tahoma"/>
                <a:cs typeface="Tahoma"/>
              </a:rPr>
              <a:t>одной</a:t>
            </a:r>
            <a:r>
              <a:rPr sz="1450" b="1" spc="-145" dirty="0">
                <a:latin typeface="Tahoma"/>
                <a:cs typeface="Tahoma"/>
              </a:rPr>
              <a:t> </a:t>
            </a:r>
            <a:r>
              <a:rPr sz="1450" b="1" spc="60" dirty="0">
                <a:latin typeface="Tahoma"/>
                <a:cs typeface="Tahoma"/>
              </a:rPr>
              <a:t>из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категорий</a:t>
            </a:r>
            <a:r>
              <a:rPr sz="1450" b="1" spc="-105" dirty="0"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заказчика</a:t>
            </a:r>
            <a:r>
              <a:rPr sz="1450" b="1" spc="-2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целевого</a:t>
            </a:r>
            <a:r>
              <a:rPr sz="1450" b="1" spc="-14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обучения </a:t>
            </a:r>
            <a:r>
              <a:rPr sz="1450" b="1" spc="-409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согласно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-40" dirty="0">
                <a:latin typeface="Tahoma"/>
                <a:cs typeface="Tahoma"/>
              </a:rPr>
              <a:t>ст.</a:t>
            </a:r>
            <a:r>
              <a:rPr sz="1450" b="1" spc="-60" dirty="0">
                <a:latin typeface="Tahoma"/>
                <a:cs typeface="Tahoma"/>
              </a:rPr>
              <a:t> </a:t>
            </a:r>
            <a:r>
              <a:rPr sz="1450" b="1" spc="-210" dirty="0">
                <a:latin typeface="Tahoma"/>
                <a:cs typeface="Tahoma"/>
              </a:rPr>
              <a:t>71</a:t>
            </a:r>
            <a:r>
              <a:rPr sz="1450" b="1" spc="-95" dirty="0">
                <a:latin typeface="Tahoma"/>
                <a:cs typeface="Tahoma"/>
              </a:rPr>
              <a:t> </a:t>
            </a:r>
            <a:r>
              <a:rPr sz="1450" b="1" spc="-180" dirty="0">
                <a:latin typeface="Tahoma"/>
                <a:cs typeface="Tahoma"/>
              </a:rPr>
              <a:t>ч.1</a:t>
            </a:r>
            <a:r>
              <a:rPr sz="1450" b="1" spc="-100" dirty="0">
                <a:latin typeface="Tahoma"/>
                <a:cs typeface="Tahoma"/>
              </a:rPr>
              <a:t> </a:t>
            </a:r>
            <a:r>
              <a:rPr sz="1450" b="1" spc="45" dirty="0">
                <a:latin typeface="Tahoma"/>
                <a:cs typeface="Tahoma"/>
              </a:rPr>
              <a:t>ФЗ</a:t>
            </a:r>
            <a:r>
              <a:rPr sz="1450" b="1" spc="-80" dirty="0">
                <a:latin typeface="Tahoma"/>
                <a:cs typeface="Tahoma"/>
              </a:rPr>
              <a:t> </a:t>
            </a:r>
            <a:r>
              <a:rPr sz="1450" b="1" spc="-30" dirty="0">
                <a:latin typeface="Tahoma"/>
                <a:cs typeface="Tahoma"/>
              </a:rPr>
              <a:t>«Об</a:t>
            </a:r>
            <a:r>
              <a:rPr sz="1450" b="1" spc="-110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образовании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14" dirty="0">
                <a:latin typeface="Tahoma"/>
                <a:cs typeface="Tahoma"/>
              </a:rPr>
              <a:t> </a:t>
            </a:r>
            <a:r>
              <a:rPr sz="1450" b="1" spc="55" dirty="0">
                <a:latin typeface="Tahoma"/>
                <a:cs typeface="Tahoma"/>
              </a:rPr>
              <a:t>Российской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Федерации»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4474" y="822954"/>
            <a:ext cx="6675755" cy="5923915"/>
            <a:chOff x="284474" y="822954"/>
            <a:chExt cx="6675755" cy="5923915"/>
          </a:xfrm>
        </p:grpSpPr>
        <p:sp>
          <p:nvSpPr>
            <p:cNvPr id="9" name="object 9"/>
            <p:cNvSpPr/>
            <p:nvPr/>
          </p:nvSpPr>
          <p:spPr>
            <a:xfrm>
              <a:off x="289559" y="828039"/>
              <a:ext cx="6664959" cy="5913120"/>
            </a:xfrm>
            <a:custGeom>
              <a:avLst/>
              <a:gdLst/>
              <a:ahLst/>
              <a:cxnLst/>
              <a:rect l="l" t="t" r="r" b="b"/>
              <a:pathLst>
                <a:path w="6664959" h="5913120">
                  <a:moveTo>
                    <a:pt x="6222111" y="0"/>
                  </a:moveTo>
                  <a:lnTo>
                    <a:pt x="442836" y="0"/>
                  </a:lnTo>
                  <a:lnTo>
                    <a:pt x="394583" y="2598"/>
                  </a:lnTo>
                  <a:lnTo>
                    <a:pt x="347836" y="10213"/>
                  </a:lnTo>
                  <a:lnTo>
                    <a:pt x="302863" y="22574"/>
                  </a:lnTo>
                  <a:lnTo>
                    <a:pt x="259937" y="39412"/>
                  </a:lnTo>
                  <a:lnTo>
                    <a:pt x="219326" y="60456"/>
                  </a:lnTo>
                  <a:lnTo>
                    <a:pt x="181300" y="85437"/>
                  </a:lnTo>
                  <a:lnTo>
                    <a:pt x="146131" y="114084"/>
                  </a:lnTo>
                  <a:lnTo>
                    <a:pt x="114087" y="146128"/>
                  </a:lnTo>
                  <a:lnTo>
                    <a:pt x="85440" y="181298"/>
                  </a:lnTo>
                  <a:lnTo>
                    <a:pt x="60459" y="219324"/>
                  </a:lnTo>
                  <a:lnTo>
                    <a:pt x="39414" y="259936"/>
                  </a:lnTo>
                  <a:lnTo>
                    <a:pt x="22575" y="302865"/>
                  </a:lnTo>
                  <a:lnTo>
                    <a:pt x="10213" y="347840"/>
                  </a:lnTo>
                  <a:lnTo>
                    <a:pt x="2598" y="394591"/>
                  </a:lnTo>
                  <a:lnTo>
                    <a:pt x="0" y="442849"/>
                  </a:lnTo>
                  <a:lnTo>
                    <a:pt x="0" y="5470283"/>
                  </a:lnTo>
                  <a:lnTo>
                    <a:pt x="2598" y="5518536"/>
                  </a:lnTo>
                  <a:lnTo>
                    <a:pt x="10213" y="5565283"/>
                  </a:lnTo>
                  <a:lnTo>
                    <a:pt x="22575" y="5610256"/>
                  </a:lnTo>
                  <a:lnTo>
                    <a:pt x="39414" y="5653182"/>
                  </a:lnTo>
                  <a:lnTo>
                    <a:pt x="60459" y="5693793"/>
                  </a:lnTo>
                  <a:lnTo>
                    <a:pt x="85440" y="5731819"/>
                  </a:lnTo>
                  <a:lnTo>
                    <a:pt x="114087" y="5766988"/>
                  </a:lnTo>
                  <a:lnTo>
                    <a:pt x="146131" y="5799032"/>
                  </a:lnTo>
                  <a:lnTo>
                    <a:pt x="181300" y="5827679"/>
                  </a:lnTo>
                  <a:lnTo>
                    <a:pt x="219326" y="5852660"/>
                  </a:lnTo>
                  <a:lnTo>
                    <a:pt x="259937" y="5873705"/>
                  </a:lnTo>
                  <a:lnTo>
                    <a:pt x="302863" y="5890544"/>
                  </a:lnTo>
                  <a:lnTo>
                    <a:pt x="347836" y="5902906"/>
                  </a:lnTo>
                  <a:lnTo>
                    <a:pt x="394583" y="5910521"/>
                  </a:lnTo>
                  <a:lnTo>
                    <a:pt x="442836" y="5913120"/>
                  </a:lnTo>
                  <a:lnTo>
                    <a:pt x="6222111" y="5913120"/>
                  </a:lnTo>
                  <a:lnTo>
                    <a:pt x="6270368" y="5910521"/>
                  </a:lnTo>
                  <a:lnTo>
                    <a:pt x="6317119" y="5902906"/>
                  </a:lnTo>
                  <a:lnTo>
                    <a:pt x="6362094" y="5890544"/>
                  </a:lnTo>
                  <a:lnTo>
                    <a:pt x="6405023" y="5873705"/>
                  </a:lnTo>
                  <a:lnTo>
                    <a:pt x="6445635" y="5852660"/>
                  </a:lnTo>
                  <a:lnTo>
                    <a:pt x="6483661" y="5827679"/>
                  </a:lnTo>
                  <a:lnTo>
                    <a:pt x="6518831" y="5799032"/>
                  </a:lnTo>
                  <a:lnTo>
                    <a:pt x="6550875" y="5766988"/>
                  </a:lnTo>
                  <a:lnTo>
                    <a:pt x="6579522" y="5731819"/>
                  </a:lnTo>
                  <a:lnTo>
                    <a:pt x="6604503" y="5693793"/>
                  </a:lnTo>
                  <a:lnTo>
                    <a:pt x="6625547" y="5653182"/>
                  </a:lnTo>
                  <a:lnTo>
                    <a:pt x="6642385" y="5610256"/>
                  </a:lnTo>
                  <a:lnTo>
                    <a:pt x="6654746" y="5565283"/>
                  </a:lnTo>
                  <a:lnTo>
                    <a:pt x="6662361" y="5518536"/>
                  </a:lnTo>
                  <a:lnTo>
                    <a:pt x="6664960" y="5470283"/>
                  </a:lnTo>
                  <a:lnTo>
                    <a:pt x="6664960" y="442849"/>
                  </a:lnTo>
                  <a:lnTo>
                    <a:pt x="6662361" y="394591"/>
                  </a:lnTo>
                  <a:lnTo>
                    <a:pt x="6654746" y="347840"/>
                  </a:lnTo>
                  <a:lnTo>
                    <a:pt x="6642385" y="302865"/>
                  </a:lnTo>
                  <a:lnTo>
                    <a:pt x="6625547" y="259936"/>
                  </a:lnTo>
                  <a:lnTo>
                    <a:pt x="6604503" y="219324"/>
                  </a:lnTo>
                  <a:lnTo>
                    <a:pt x="6579522" y="181298"/>
                  </a:lnTo>
                  <a:lnTo>
                    <a:pt x="6550875" y="146128"/>
                  </a:lnTo>
                  <a:lnTo>
                    <a:pt x="6518831" y="114084"/>
                  </a:lnTo>
                  <a:lnTo>
                    <a:pt x="6483661" y="85437"/>
                  </a:lnTo>
                  <a:lnTo>
                    <a:pt x="6445635" y="60456"/>
                  </a:lnTo>
                  <a:lnTo>
                    <a:pt x="6405023" y="39412"/>
                  </a:lnTo>
                  <a:lnTo>
                    <a:pt x="6362094" y="22574"/>
                  </a:lnTo>
                  <a:lnTo>
                    <a:pt x="6317119" y="10213"/>
                  </a:lnTo>
                  <a:lnTo>
                    <a:pt x="6270368" y="2598"/>
                  </a:lnTo>
                  <a:lnTo>
                    <a:pt x="6222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" y="828039"/>
              <a:ext cx="6664959" cy="5913120"/>
            </a:xfrm>
            <a:custGeom>
              <a:avLst/>
              <a:gdLst/>
              <a:ahLst/>
              <a:cxnLst/>
              <a:rect l="l" t="t" r="r" b="b"/>
              <a:pathLst>
                <a:path w="6664959" h="5913120">
                  <a:moveTo>
                    <a:pt x="0" y="442849"/>
                  </a:moveTo>
                  <a:lnTo>
                    <a:pt x="2598" y="394591"/>
                  </a:lnTo>
                  <a:lnTo>
                    <a:pt x="10213" y="347840"/>
                  </a:lnTo>
                  <a:lnTo>
                    <a:pt x="22575" y="302865"/>
                  </a:lnTo>
                  <a:lnTo>
                    <a:pt x="39414" y="259936"/>
                  </a:lnTo>
                  <a:lnTo>
                    <a:pt x="60459" y="219324"/>
                  </a:lnTo>
                  <a:lnTo>
                    <a:pt x="85440" y="181298"/>
                  </a:lnTo>
                  <a:lnTo>
                    <a:pt x="114087" y="146128"/>
                  </a:lnTo>
                  <a:lnTo>
                    <a:pt x="146131" y="114084"/>
                  </a:lnTo>
                  <a:lnTo>
                    <a:pt x="181300" y="85437"/>
                  </a:lnTo>
                  <a:lnTo>
                    <a:pt x="219326" y="60456"/>
                  </a:lnTo>
                  <a:lnTo>
                    <a:pt x="259937" y="39412"/>
                  </a:lnTo>
                  <a:lnTo>
                    <a:pt x="302863" y="22574"/>
                  </a:lnTo>
                  <a:lnTo>
                    <a:pt x="347836" y="10213"/>
                  </a:lnTo>
                  <a:lnTo>
                    <a:pt x="394583" y="2598"/>
                  </a:lnTo>
                  <a:lnTo>
                    <a:pt x="442836" y="0"/>
                  </a:lnTo>
                  <a:lnTo>
                    <a:pt x="6222111" y="0"/>
                  </a:lnTo>
                  <a:lnTo>
                    <a:pt x="6270368" y="2598"/>
                  </a:lnTo>
                  <a:lnTo>
                    <a:pt x="6317119" y="10213"/>
                  </a:lnTo>
                  <a:lnTo>
                    <a:pt x="6362094" y="22574"/>
                  </a:lnTo>
                  <a:lnTo>
                    <a:pt x="6405023" y="39412"/>
                  </a:lnTo>
                  <a:lnTo>
                    <a:pt x="6445635" y="60456"/>
                  </a:lnTo>
                  <a:lnTo>
                    <a:pt x="6483661" y="85437"/>
                  </a:lnTo>
                  <a:lnTo>
                    <a:pt x="6518831" y="114084"/>
                  </a:lnTo>
                  <a:lnTo>
                    <a:pt x="6550875" y="146128"/>
                  </a:lnTo>
                  <a:lnTo>
                    <a:pt x="6579522" y="181298"/>
                  </a:lnTo>
                  <a:lnTo>
                    <a:pt x="6604503" y="219324"/>
                  </a:lnTo>
                  <a:lnTo>
                    <a:pt x="6625547" y="259936"/>
                  </a:lnTo>
                  <a:lnTo>
                    <a:pt x="6642385" y="302865"/>
                  </a:lnTo>
                  <a:lnTo>
                    <a:pt x="6654746" y="347840"/>
                  </a:lnTo>
                  <a:lnTo>
                    <a:pt x="6662361" y="394591"/>
                  </a:lnTo>
                  <a:lnTo>
                    <a:pt x="6664960" y="442849"/>
                  </a:lnTo>
                  <a:lnTo>
                    <a:pt x="6664960" y="5470283"/>
                  </a:lnTo>
                  <a:lnTo>
                    <a:pt x="6662361" y="5518536"/>
                  </a:lnTo>
                  <a:lnTo>
                    <a:pt x="6654746" y="5565283"/>
                  </a:lnTo>
                  <a:lnTo>
                    <a:pt x="6642385" y="5610256"/>
                  </a:lnTo>
                  <a:lnTo>
                    <a:pt x="6625547" y="5653182"/>
                  </a:lnTo>
                  <a:lnTo>
                    <a:pt x="6604503" y="5693793"/>
                  </a:lnTo>
                  <a:lnTo>
                    <a:pt x="6579522" y="5731819"/>
                  </a:lnTo>
                  <a:lnTo>
                    <a:pt x="6550875" y="5766988"/>
                  </a:lnTo>
                  <a:lnTo>
                    <a:pt x="6518831" y="5799032"/>
                  </a:lnTo>
                  <a:lnTo>
                    <a:pt x="6483661" y="5827679"/>
                  </a:lnTo>
                  <a:lnTo>
                    <a:pt x="6445635" y="5852660"/>
                  </a:lnTo>
                  <a:lnTo>
                    <a:pt x="6405023" y="5873705"/>
                  </a:lnTo>
                  <a:lnTo>
                    <a:pt x="6362094" y="5890544"/>
                  </a:lnTo>
                  <a:lnTo>
                    <a:pt x="6317119" y="5902906"/>
                  </a:lnTo>
                  <a:lnTo>
                    <a:pt x="6270368" y="5910521"/>
                  </a:lnTo>
                  <a:lnTo>
                    <a:pt x="6222111" y="5913120"/>
                  </a:lnTo>
                  <a:lnTo>
                    <a:pt x="442836" y="5913120"/>
                  </a:lnTo>
                  <a:lnTo>
                    <a:pt x="394583" y="5910521"/>
                  </a:lnTo>
                  <a:lnTo>
                    <a:pt x="347836" y="5902906"/>
                  </a:lnTo>
                  <a:lnTo>
                    <a:pt x="302863" y="5890544"/>
                  </a:lnTo>
                  <a:lnTo>
                    <a:pt x="259937" y="5873705"/>
                  </a:lnTo>
                  <a:lnTo>
                    <a:pt x="219326" y="5852660"/>
                  </a:lnTo>
                  <a:lnTo>
                    <a:pt x="181300" y="5827679"/>
                  </a:lnTo>
                  <a:lnTo>
                    <a:pt x="146131" y="5799032"/>
                  </a:lnTo>
                  <a:lnTo>
                    <a:pt x="114087" y="5766988"/>
                  </a:lnTo>
                  <a:lnTo>
                    <a:pt x="85440" y="5731819"/>
                  </a:lnTo>
                  <a:lnTo>
                    <a:pt x="60459" y="5693793"/>
                  </a:lnTo>
                  <a:lnTo>
                    <a:pt x="39414" y="5653182"/>
                  </a:lnTo>
                  <a:lnTo>
                    <a:pt x="22575" y="5610256"/>
                  </a:lnTo>
                  <a:lnTo>
                    <a:pt x="10213" y="5565283"/>
                  </a:lnTo>
                  <a:lnTo>
                    <a:pt x="2598" y="5518536"/>
                  </a:lnTo>
                  <a:lnTo>
                    <a:pt x="0" y="5470283"/>
                  </a:lnTo>
                  <a:lnTo>
                    <a:pt x="0" y="44284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3018" y="579118"/>
            <a:ext cx="7178040" cy="6278879"/>
            <a:chOff x="30480" y="556735"/>
            <a:chExt cx="7178040" cy="6278879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" y="556735"/>
              <a:ext cx="7178040" cy="62788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360" y="1016000"/>
              <a:ext cx="6055360" cy="5415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-12491"/>
            <a:ext cx="12168671" cy="688298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872297" y="-18065"/>
            <a:ext cx="10205719" cy="1224279"/>
            <a:chOff x="0" y="40640"/>
            <a:chExt cx="10205719" cy="122427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640"/>
              <a:ext cx="10205719" cy="12242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238760"/>
              <a:ext cx="9641840" cy="833119"/>
            </a:xfrm>
            <a:custGeom>
              <a:avLst/>
              <a:gdLst/>
              <a:ahLst/>
              <a:cxnLst/>
              <a:rect l="l" t="t" r="r" b="b"/>
              <a:pathLst>
                <a:path w="9641840" h="833119">
                  <a:moveTo>
                    <a:pt x="9579483" y="0"/>
                  </a:moveTo>
                  <a:lnTo>
                    <a:pt x="62395" y="0"/>
                  </a:lnTo>
                  <a:lnTo>
                    <a:pt x="38104" y="4903"/>
                  </a:lnTo>
                  <a:lnTo>
                    <a:pt x="18272" y="18272"/>
                  </a:lnTo>
                  <a:lnTo>
                    <a:pt x="4902" y="38094"/>
                  </a:lnTo>
                  <a:lnTo>
                    <a:pt x="0" y="62357"/>
                  </a:lnTo>
                  <a:lnTo>
                    <a:pt x="0" y="770763"/>
                  </a:lnTo>
                  <a:lnTo>
                    <a:pt x="4902" y="795025"/>
                  </a:lnTo>
                  <a:lnTo>
                    <a:pt x="18272" y="814847"/>
                  </a:lnTo>
                  <a:lnTo>
                    <a:pt x="38104" y="828216"/>
                  </a:lnTo>
                  <a:lnTo>
                    <a:pt x="62395" y="833120"/>
                  </a:lnTo>
                  <a:lnTo>
                    <a:pt x="9579483" y="833120"/>
                  </a:lnTo>
                  <a:lnTo>
                    <a:pt x="9603745" y="828216"/>
                  </a:lnTo>
                  <a:lnTo>
                    <a:pt x="9623567" y="814847"/>
                  </a:lnTo>
                  <a:lnTo>
                    <a:pt x="9636936" y="795025"/>
                  </a:lnTo>
                  <a:lnTo>
                    <a:pt x="9641840" y="770763"/>
                  </a:lnTo>
                  <a:lnTo>
                    <a:pt x="9641840" y="62357"/>
                  </a:lnTo>
                  <a:lnTo>
                    <a:pt x="9636936" y="38094"/>
                  </a:lnTo>
                  <a:lnTo>
                    <a:pt x="9623567" y="18272"/>
                  </a:lnTo>
                  <a:lnTo>
                    <a:pt x="9603745" y="4903"/>
                  </a:lnTo>
                  <a:lnTo>
                    <a:pt x="9579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238760"/>
              <a:ext cx="9641840" cy="833119"/>
            </a:xfrm>
            <a:custGeom>
              <a:avLst/>
              <a:gdLst/>
              <a:ahLst/>
              <a:cxnLst/>
              <a:rect l="l" t="t" r="r" b="b"/>
              <a:pathLst>
                <a:path w="9641840" h="833119">
                  <a:moveTo>
                    <a:pt x="0" y="62357"/>
                  </a:moveTo>
                  <a:lnTo>
                    <a:pt x="4902" y="38094"/>
                  </a:lnTo>
                  <a:lnTo>
                    <a:pt x="18272" y="18272"/>
                  </a:lnTo>
                  <a:lnTo>
                    <a:pt x="38104" y="4903"/>
                  </a:lnTo>
                  <a:lnTo>
                    <a:pt x="62395" y="0"/>
                  </a:lnTo>
                  <a:lnTo>
                    <a:pt x="9579483" y="0"/>
                  </a:lnTo>
                  <a:lnTo>
                    <a:pt x="9603745" y="4903"/>
                  </a:lnTo>
                  <a:lnTo>
                    <a:pt x="9623567" y="18272"/>
                  </a:lnTo>
                  <a:lnTo>
                    <a:pt x="9636936" y="38094"/>
                  </a:lnTo>
                  <a:lnTo>
                    <a:pt x="9641840" y="62357"/>
                  </a:lnTo>
                  <a:lnTo>
                    <a:pt x="9641840" y="770763"/>
                  </a:lnTo>
                  <a:lnTo>
                    <a:pt x="9636936" y="795025"/>
                  </a:lnTo>
                  <a:lnTo>
                    <a:pt x="9623567" y="814847"/>
                  </a:lnTo>
                  <a:lnTo>
                    <a:pt x="9603745" y="828216"/>
                  </a:lnTo>
                  <a:lnTo>
                    <a:pt x="9579483" y="833120"/>
                  </a:lnTo>
                  <a:lnTo>
                    <a:pt x="62395" y="833120"/>
                  </a:lnTo>
                  <a:lnTo>
                    <a:pt x="38104" y="828216"/>
                  </a:lnTo>
                  <a:lnTo>
                    <a:pt x="18272" y="814847"/>
                  </a:lnTo>
                  <a:lnTo>
                    <a:pt x="4902" y="795025"/>
                  </a:lnTo>
                  <a:lnTo>
                    <a:pt x="0" y="770763"/>
                  </a:lnTo>
                  <a:lnTo>
                    <a:pt x="0" y="6235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339021" y="271177"/>
            <a:ext cx="9464675" cy="6724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В </a:t>
            </a:r>
            <a:r>
              <a:rPr sz="1450" b="1" spc="-50" dirty="0">
                <a:solidFill>
                  <a:srgbClr val="24282B"/>
                </a:solidFill>
                <a:latin typeface="Tahoma"/>
                <a:cs typeface="Tahoma"/>
              </a:rPr>
              <a:t>«Шаг 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2: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Информация </a:t>
            </a:r>
            <a:r>
              <a:rPr sz="1450" b="1" spc="25" dirty="0">
                <a:solidFill>
                  <a:srgbClr val="00AF50"/>
                </a:solidFill>
                <a:latin typeface="Tahoma"/>
                <a:cs typeface="Tahoma"/>
              </a:rPr>
              <a:t>по </a:t>
            </a:r>
            <a:r>
              <a:rPr sz="1450" b="1" spc="-5" dirty="0">
                <a:solidFill>
                  <a:srgbClr val="00AF50"/>
                </a:solidFill>
                <a:latin typeface="Tahoma"/>
                <a:cs typeface="Tahoma"/>
              </a:rPr>
              <a:t>обучению» </a:t>
            </a:r>
            <a:r>
              <a:rPr sz="1450" b="1" spc="25" dirty="0">
                <a:latin typeface="Tahoma"/>
                <a:cs typeface="Tahoma"/>
              </a:rPr>
              <a:t>необходимо </a:t>
            </a:r>
            <a:r>
              <a:rPr sz="1450" b="1" spc="5" dirty="0">
                <a:latin typeface="Tahoma"/>
                <a:cs typeface="Tahoma"/>
              </a:rPr>
              <a:t>убедиться, </a:t>
            </a:r>
            <a:r>
              <a:rPr sz="1450" b="1" spc="25" dirty="0">
                <a:latin typeface="Tahoma"/>
                <a:cs typeface="Tahoma"/>
              </a:rPr>
              <a:t>правильно </a:t>
            </a:r>
            <a:r>
              <a:rPr sz="1450" b="1" spc="35" dirty="0">
                <a:latin typeface="Tahoma"/>
                <a:cs typeface="Tahoma"/>
              </a:rPr>
              <a:t>ли </a:t>
            </a:r>
            <a:r>
              <a:rPr sz="1450" b="1" spc="25" dirty="0">
                <a:latin typeface="Tahoma"/>
                <a:cs typeface="Tahoma"/>
              </a:rPr>
              <a:t>были </a:t>
            </a:r>
            <a:r>
              <a:rPr sz="1450" b="1" spc="5" dirty="0">
                <a:latin typeface="Tahoma"/>
                <a:cs typeface="Tahoma"/>
              </a:rPr>
              <a:t>выбраны </a:t>
            </a:r>
            <a:r>
              <a:rPr sz="1450" b="1" spc="1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направление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подготовки,</a:t>
            </a:r>
            <a:r>
              <a:rPr sz="1450" b="1" spc="-21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профиль</a:t>
            </a:r>
            <a:r>
              <a:rPr sz="1450" b="1" spc="-22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образовательной</a:t>
            </a:r>
            <a:r>
              <a:rPr sz="1450" b="1" spc="-229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программы,</a:t>
            </a:r>
            <a:r>
              <a:rPr sz="1450" b="1" spc="-21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форма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обучения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университет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(ФГБОУ</a:t>
            </a:r>
            <a:r>
              <a:rPr sz="1450" b="1" spc="-1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70" dirty="0">
                <a:solidFill>
                  <a:srgbClr val="FF0000"/>
                </a:solidFill>
                <a:latin typeface="Tahoma"/>
                <a:cs typeface="Tahoma"/>
              </a:rPr>
              <a:t>ВО</a:t>
            </a:r>
            <a:r>
              <a:rPr sz="1450" b="1" spc="-1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0" dirty="0" smtClean="0">
                <a:solidFill>
                  <a:srgbClr val="FF0000"/>
                </a:solidFill>
                <a:latin typeface="Tahoma"/>
                <a:cs typeface="Tahoma"/>
              </a:rPr>
              <a:t>«</a:t>
            </a:r>
            <a:r>
              <a:rPr lang="ru-RU" sz="1450" b="1" spc="10" dirty="0" smtClean="0">
                <a:solidFill>
                  <a:srgbClr val="FF0000"/>
                </a:solidFill>
                <a:latin typeface="Tahoma"/>
                <a:cs typeface="Tahoma"/>
              </a:rPr>
              <a:t>Самарский</a:t>
            </a:r>
            <a:r>
              <a:rPr sz="1450" b="1" spc="-160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ГАУ»)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5914" y="1137914"/>
            <a:ext cx="6249035" cy="5649595"/>
            <a:chOff x="375914" y="1137914"/>
            <a:chExt cx="6249035" cy="5649595"/>
          </a:xfrm>
        </p:grpSpPr>
        <p:sp>
          <p:nvSpPr>
            <p:cNvPr id="9" name="object 9"/>
            <p:cNvSpPr/>
            <p:nvPr/>
          </p:nvSpPr>
          <p:spPr>
            <a:xfrm>
              <a:off x="380999" y="1143000"/>
              <a:ext cx="6238240" cy="5638800"/>
            </a:xfrm>
            <a:custGeom>
              <a:avLst/>
              <a:gdLst/>
              <a:ahLst/>
              <a:cxnLst/>
              <a:rect l="l" t="t" r="r" b="b"/>
              <a:pathLst>
                <a:path w="6238240" h="5638800">
                  <a:moveTo>
                    <a:pt x="5815965" y="0"/>
                  </a:moveTo>
                  <a:lnTo>
                    <a:pt x="422287" y="0"/>
                  </a:lnTo>
                  <a:lnTo>
                    <a:pt x="373040" y="2841"/>
                  </a:lnTo>
                  <a:lnTo>
                    <a:pt x="325461" y="11154"/>
                  </a:lnTo>
                  <a:lnTo>
                    <a:pt x="279867" y="24622"/>
                  </a:lnTo>
                  <a:lnTo>
                    <a:pt x="236576" y="42928"/>
                  </a:lnTo>
                  <a:lnTo>
                    <a:pt x="195904" y="65753"/>
                  </a:lnTo>
                  <a:lnTo>
                    <a:pt x="158168" y="92782"/>
                  </a:lnTo>
                  <a:lnTo>
                    <a:pt x="123685" y="123697"/>
                  </a:lnTo>
                  <a:lnTo>
                    <a:pt x="92771" y="158182"/>
                  </a:lnTo>
                  <a:lnTo>
                    <a:pt x="65745" y="195917"/>
                  </a:lnTo>
                  <a:lnTo>
                    <a:pt x="42921" y="236588"/>
                  </a:lnTo>
                  <a:lnTo>
                    <a:pt x="24618" y="279876"/>
                  </a:lnTo>
                  <a:lnTo>
                    <a:pt x="11152" y="325465"/>
                  </a:lnTo>
                  <a:lnTo>
                    <a:pt x="2841" y="373036"/>
                  </a:lnTo>
                  <a:lnTo>
                    <a:pt x="0" y="422275"/>
                  </a:lnTo>
                  <a:lnTo>
                    <a:pt x="0" y="5216512"/>
                  </a:lnTo>
                  <a:lnTo>
                    <a:pt x="2841" y="5265759"/>
                  </a:lnTo>
                  <a:lnTo>
                    <a:pt x="11152" y="5313338"/>
                  </a:lnTo>
                  <a:lnTo>
                    <a:pt x="24618" y="5358932"/>
                  </a:lnTo>
                  <a:lnTo>
                    <a:pt x="42921" y="5402223"/>
                  </a:lnTo>
                  <a:lnTo>
                    <a:pt x="65745" y="5442895"/>
                  </a:lnTo>
                  <a:lnTo>
                    <a:pt x="92771" y="5480631"/>
                  </a:lnTo>
                  <a:lnTo>
                    <a:pt x="123685" y="5515114"/>
                  </a:lnTo>
                  <a:lnTo>
                    <a:pt x="158168" y="5546028"/>
                  </a:lnTo>
                  <a:lnTo>
                    <a:pt x="195904" y="5573054"/>
                  </a:lnTo>
                  <a:lnTo>
                    <a:pt x="236576" y="5595878"/>
                  </a:lnTo>
                  <a:lnTo>
                    <a:pt x="279867" y="5614181"/>
                  </a:lnTo>
                  <a:lnTo>
                    <a:pt x="325461" y="5627647"/>
                  </a:lnTo>
                  <a:lnTo>
                    <a:pt x="373040" y="5635958"/>
                  </a:lnTo>
                  <a:lnTo>
                    <a:pt x="422287" y="5638800"/>
                  </a:lnTo>
                  <a:lnTo>
                    <a:pt x="5815965" y="5638800"/>
                  </a:lnTo>
                  <a:lnTo>
                    <a:pt x="5865203" y="5635958"/>
                  </a:lnTo>
                  <a:lnTo>
                    <a:pt x="5912774" y="5627647"/>
                  </a:lnTo>
                  <a:lnTo>
                    <a:pt x="5958363" y="5614181"/>
                  </a:lnTo>
                  <a:lnTo>
                    <a:pt x="6001651" y="5595878"/>
                  </a:lnTo>
                  <a:lnTo>
                    <a:pt x="6042322" y="5573054"/>
                  </a:lnTo>
                  <a:lnTo>
                    <a:pt x="6080057" y="5546028"/>
                  </a:lnTo>
                  <a:lnTo>
                    <a:pt x="6114542" y="5515114"/>
                  </a:lnTo>
                  <a:lnTo>
                    <a:pt x="6145457" y="5480631"/>
                  </a:lnTo>
                  <a:lnTo>
                    <a:pt x="6172486" y="5442895"/>
                  </a:lnTo>
                  <a:lnTo>
                    <a:pt x="6195311" y="5402223"/>
                  </a:lnTo>
                  <a:lnTo>
                    <a:pt x="6213617" y="5358932"/>
                  </a:lnTo>
                  <a:lnTo>
                    <a:pt x="6227085" y="5313338"/>
                  </a:lnTo>
                  <a:lnTo>
                    <a:pt x="6235398" y="5265759"/>
                  </a:lnTo>
                  <a:lnTo>
                    <a:pt x="6238240" y="5216512"/>
                  </a:lnTo>
                  <a:lnTo>
                    <a:pt x="6238240" y="422275"/>
                  </a:lnTo>
                  <a:lnTo>
                    <a:pt x="6235398" y="373036"/>
                  </a:lnTo>
                  <a:lnTo>
                    <a:pt x="6227085" y="325465"/>
                  </a:lnTo>
                  <a:lnTo>
                    <a:pt x="6213617" y="279876"/>
                  </a:lnTo>
                  <a:lnTo>
                    <a:pt x="6195311" y="236588"/>
                  </a:lnTo>
                  <a:lnTo>
                    <a:pt x="6172486" y="195917"/>
                  </a:lnTo>
                  <a:lnTo>
                    <a:pt x="6145457" y="158182"/>
                  </a:lnTo>
                  <a:lnTo>
                    <a:pt x="6114542" y="123698"/>
                  </a:lnTo>
                  <a:lnTo>
                    <a:pt x="6080057" y="92782"/>
                  </a:lnTo>
                  <a:lnTo>
                    <a:pt x="6042322" y="65753"/>
                  </a:lnTo>
                  <a:lnTo>
                    <a:pt x="6001651" y="42928"/>
                  </a:lnTo>
                  <a:lnTo>
                    <a:pt x="5958363" y="24622"/>
                  </a:lnTo>
                  <a:lnTo>
                    <a:pt x="5912774" y="11154"/>
                  </a:lnTo>
                  <a:lnTo>
                    <a:pt x="5865203" y="2841"/>
                  </a:lnTo>
                  <a:lnTo>
                    <a:pt x="58159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0999" y="1143000"/>
              <a:ext cx="6238240" cy="5638800"/>
            </a:xfrm>
            <a:custGeom>
              <a:avLst/>
              <a:gdLst/>
              <a:ahLst/>
              <a:cxnLst/>
              <a:rect l="l" t="t" r="r" b="b"/>
              <a:pathLst>
                <a:path w="6238240" h="5638800">
                  <a:moveTo>
                    <a:pt x="0" y="422275"/>
                  </a:moveTo>
                  <a:lnTo>
                    <a:pt x="2841" y="373036"/>
                  </a:lnTo>
                  <a:lnTo>
                    <a:pt x="11152" y="325465"/>
                  </a:lnTo>
                  <a:lnTo>
                    <a:pt x="24618" y="279876"/>
                  </a:lnTo>
                  <a:lnTo>
                    <a:pt x="42921" y="236588"/>
                  </a:lnTo>
                  <a:lnTo>
                    <a:pt x="65745" y="195917"/>
                  </a:lnTo>
                  <a:lnTo>
                    <a:pt x="92771" y="158182"/>
                  </a:lnTo>
                  <a:lnTo>
                    <a:pt x="123685" y="123697"/>
                  </a:lnTo>
                  <a:lnTo>
                    <a:pt x="158168" y="92782"/>
                  </a:lnTo>
                  <a:lnTo>
                    <a:pt x="195904" y="65753"/>
                  </a:lnTo>
                  <a:lnTo>
                    <a:pt x="236576" y="42928"/>
                  </a:lnTo>
                  <a:lnTo>
                    <a:pt x="279867" y="24622"/>
                  </a:lnTo>
                  <a:lnTo>
                    <a:pt x="325461" y="11154"/>
                  </a:lnTo>
                  <a:lnTo>
                    <a:pt x="373040" y="2841"/>
                  </a:lnTo>
                  <a:lnTo>
                    <a:pt x="422287" y="0"/>
                  </a:lnTo>
                  <a:lnTo>
                    <a:pt x="5815965" y="0"/>
                  </a:lnTo>
                  <a:lnTo>
                    <a:pt x="5865203" y="2841"/>
                  </a:lnTo>
                  <a:lnTo>
                    <a:pt x="5912774" y="11154"/>
                  </a:lnTo>
                  <a:lnTo>
                    <a:pt x="5958363" y="24622"/>
                  </a:lnTo>
                  <a:lnTo>
                    <a:pt x="6001651" y="42928"/>
                  </a:lnTo>
                  <a:lnTo>
                    <a:pt x="6042322" y="65753"/>
                  </a:lnTo>
                  <a:lnTo>
                    <a:pt x="6080057" y="92782"/>
                  </a:lnTo>
                  <a:lnTo>
                    <a:pt x="6114542" y="123698"/>
                  </a:lnTo>
                  <a:lnTo>
                    <a:pt x="6145457" y="158182"/>
                  </a:lnTo>
                  <a:lnTo>
                    <a:pt x="6172486" y="195917"/>
                  </a:lnTo>
                  <a:lnTo>
                    <a:pt x="6195311" y="236588"/>
                  </a:lnTo>
                  <a:lnTo>
                    <a:pt x="6213617" y="279876"/>
                  </a:lnTo>
                  <a:lnTo>
                    <a:pt x="6227085" y="325465"/>
                  </a:lnTo>
                  <a:lnTo>
                    <a:pt x="6235398" y="373036"/>
                  </a:lnTo>
                  <a:lnTo>
                    <a:pt x="6238240" y="422275"/>
                  </a:lnTo>
                  <a:lnTo>
                    <a:pt x="6238240" y="5216512"/>
                  </a:lnTo>
                  <a:lnTo>
                    <a:pt x="6235398" y="5265759"/>
                  </a:lnTo>
                  <a:lnTo>
                    <a:pt x="6227085" y="5313338"/>
                  </a:lnTo>
                  <a:lnTo>
                    <a:pt x="6213617" y="5358932"/>
                  </a:lnTo>
                  <a:lnTo>
                    <a:pt x="6195311" y="5402223"/>
                  </a:lnTo>
                  <a:lnTo>
                    <a:pt x="6172486" y="5442895"/>
                  </a:lnTo>
                  <a:lnTo>
                    <a:pt x="6145457" y="5480631"/>
                  </a:lnTo>
                  <a:lnTo>
                    <a:pt x="6114542" y="5515114"/>
                  </a:lnTo>
                  <a:lnTo>
                    <a:pt x="6080057" y="5546028"/>
                  </a:lnTo>
                  <a:lnTo>
                    <a:pt x="6042322" y="5573054"/>
                  </a:lnTo>
                  <a:lnTo>
                    <a:pt x="6001651" y="5595878"/>
                  </a:lnTo>
                  <a:lnTo>
                    <a:pt x="5958363" y="5614181"/>
                  </a:lnTo>
                  <a:lnTo>
                    <a:pt x="5912774" y="5627647"/>
                  </a:lnTo>
                  <a:lnTo>
                    <a:pt x="5865203" y="5635958"/>
                  </a:lnTo>
                  <a:lnTo>
                    <a:pt x="5815965" y="5638800"/>
                  </a:lnTo>
                  <a:lnTo>
                    <a:pt x="422287" y="5638800"/>
                  </a:lnTo>
                  <a:lnTo>
                    <a:pt x="373040" y="5635958"/>
                  </a:lnTo>
                  <a:lnTo>
                    <a:pt x="325461" y="5627647"/>
                  </a:lnTo>
                  <a:lnTo>
                    <a:pt x="279867" y="5614181"/>
                  </a:lnTo>
                  <a:lnTo>
                    <a:pt x="236576" y="5595878"/>
                  </a:lnTo>
                  <a:lnTo>
                    <a:pt x="195904" y="5573054"/>
                  </a:lnTo>
                  <a:lnTo>
                    <a:pt x="158168" y="5546028"/>
                  </a:lnTo>
                  <a:lnTo>
                    <a:pt x="123685" y="5515114"/>
                  </a:lnTo>
                  <a:lnTo>
                    <a:pt x="92771" y="5480631"/>
                  </a:lnTo>
                  <a:lnTo>
                    <a:pt x="65745" y="5442895"/>
                  </a:lnTo>
                  <a:lnTo>
                    <a:pt x="42921" y="5402223"/>
                  </a:lnTo>
                  <a:lnTo>
                    <a:pt x="24618" y="5358932"/>
                  </a:lnTo>
                  <a:lnTo>
                    <a:pt x="11152" y="5313338"/>
                  </a:lnTo>
                  <a:lnTo>
                    <a:pt x="2841" y="5265759"/>
                  </a:lnTo>
                  <a:lnTo>
                    <a:pt x="0" y="5216512"/>
                  </a:lnTo>
                  <a:lnTo>
                    <a:pt x="0" y="42227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32079" y="894080"/>
            <a:ext cx="6731000" cy="5963920"/>
            <a:chOff x="132079" y="894080"/>
            <a:chExt cx="6731000" cy="596392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79" y="894080"/>
              <a:ext cx="6731000" cy="59639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760" y="1290320"/>
              <a:ext cx="5740400" cy="5344160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962400"/>
            <a:ext cx="3127519" cy="10120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" y="0"/>
            <a:ext cx="12168671" cy="6882981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46339" y="0"/>
            <a:ext cx="12192000" cy="6211290"/>
            <a:chOff x="0" y="76808"/>
            <a:chExt cx="12192000" cy="6136032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7520" y="944880"/>
              <a:ext cx="6634480" cy="52679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06440" y="1183639"/>
              <a:ext cx="6385560" cy="4795520"/>
            </a:xfrm>
            <a:custGeom>
              <a:avLst/>
              <a:gdLst/>
              <a:ahLst/>
              <a:cxnLst/>
              <a:rect l="l" t="t" r="r" b="b"/>
              <a:pathLst>
                <a:path w="6385559" h="4795520">
                  <a:moveTo>
                    <a:pt x="6031484" y="0"/>
                  </a:moveTo>
                  <a:lnTo>
                    <a:pt x="359156" y="0"/>
                  </a:lnTo>
                  <a:lnTo>
                    <a:pt x="310416" y="3278"/>
                  </a:lnTo>
                  <a:lnTo>
                    <a:pt x="263671" y="12828"/>
                  </a:lnTo>
                  <a:lnTo>
                    <a:pt x="219348" y="28221"/>
                  </a:lnTo>
                  <a:lnTo>
                    <a:pt x="177875" y="49031"/>
                  </a:lnTo>
                  <a:lnTo>
                    <a:pt x="139678" y="74829"/>
                  </a:lnTo>
                  <a:lnTo>
                    <a:pt x="105187" y="105187"/>
                  </a:lnTo>
                  <a:lnTo>
                    <a:pt x="74829" y="139678"/>
                  </a:lnTo>
                  <a:lnTo>
                    <a:pt x="49031" y="177875"/>
                  </a:lnTo>
                  <a:lnTo>
                    <a:pt x="28221" y="219348"/>
                  </a:lnTo>
                  <a:lnTo>
                    <a:pt x="12828" y="263671"/>
                  </a:lnTo>
                  <a:lnTo>
                    <a:pt x="3278" y="310416"/>
                  </a:lnTo>
                  <a:lnTo>
                    <a:pt x="0" y="359156"/>
                  </a:lnTo>
                  <a:lnTo>
                    <a:pt x="0" y="4436376"/>
                  </a:lnTo>
                  <a:lnTo>
                    <a:pt x="3278" y="4485110"/>
                  </a:lnTo>
                  <a:lnTo>
                    <a:pt x="12828" y="4531850"/>
                  </a:lnTo>
                  <a:lnTo>
                    <a:pt x="28221" y="4576171"/>
                  </a:lnTo>
                  <a:lnTo>
                    <a:pt x="49031" y="4617642"/>
                  </a:lnTo>
                  <a:lnTo>
                    <a:pt x="74829" y="4655838"/>
                  </a:lnTo>
                  <a:lnTo>
                    <a:pt x="105187" y="4690329"/>
                  </a:lnTo>
                  <a:lnTo>
                    <a:pt x="139678" y="4720687"/>
                  </a:lnTo>
                  <a:lnTo>
                    <a:pt x="177875" y="4746486"/>
                  </a:lnTo>
                  <a:lnTo>
                    <a:pt x="219348" y="4767296"/>
                  </a:lnTo>
                  <a:lnTo>
                    <a:pt x="263671" y="4782691"/>
                  </a:lnTo>
                  <a:lnTo>
                    <a:pt x="310416" y="4792241"/>
                  </a:lnTo>
                  <a:lnTo>
                    <a:pt x="359156" y="4795520"/>
                  </a:lnTo>
                  <a:lnTo>
                    <a:pt x="6031484" y="4795520"/>
                  </a:lnTo>
                  <a:lnTo>
                    <a:pt x="6080223" y="4792241"/>
                  </a:lnTo>
                  <a:lnTo>
                    <a:pt x="6126968" y="4782691"/>
                  </a:lnTo>
                  <a:lnTo>
                    <a:pt x="6171291" y="4767296"/>
                  </a:lnTo>
                  <a:lnTo>
                    <a:pt x="6212764" y="4746486"/>
                  </a:lnTo>
                  <a:lnTo>
                    <a:pt x="6250961" y="4720687"/>
                  </a:lnTo>
                  <a:lnTo>
                    <a:pt x="6285452" y="4690329"/>
                  </a:lnTo>
                  <a:lnTo>
                    <a:pt x="6315810" y="4655838"/>
                  </a:lnTo>
                  <a:lnTo>
                    <a:pt x="6341608" y="4617642"/>
                  </a:lnTo>
                  <a:lnTo>
                    <a:pt x="6362418" y="4576171"/>
                  </a:lnTo>
                  <a:lnTo>
                    <a:pt x="6377811" y="4531850"/>
                  </a:lnTo>
                  <a:lnTo>
                    <a:pt x="6385560" y="4493928"/>
                  </a:lnTo>
                  <a:lnTo>
                    <a:pt x="6385560" y="301598"/>
                  </a:lnTo>
                  <a:lnTo>
                    <a:pt x="6377811" y="263671"/>
                  </a:lnTo>
                  <a:lnTo>
                    <a:pt x="6362418" y="219348"/>
                  </a:lnTo>
                  <a:lnTo>
                    <a:pt x="6341608" y="177875"/>
                  </a:lnTo>
                  <a:lnTo>
                    <a:pt x="6315810" y="139678"/>
                  </a:lnTo>
                  <a:lnTo>
                    <a:pt x="6285452" y="105187"/>
                  </a:lnTo>
                  <a:lnTo>
                    <a:pt x="6250961" y="74829"/>
                  </a:lnTo>
                  <a:lnTo>
                    <a:pt x="6212764" y="49031"/>
                  </a:lnTo>
                  <a:lnTo>
                    <a:pt x="6171291" y="28221"/>
                  </a:lnTo>
                  <a:lnTo>
                    <a:pt x="6126968" y="12828"/>
                  </a:lnTo>
                  <a:lnTo>
                    <a:pt x="6080223" y="3278"/>
                  </a:lnTo>
                  <a:lnTo>
                    <a:pt x="60314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06440" y="1183639"/>
              <a:ext cx="6385560" cy="4795520"/>
            </a:xfrm>
            <a:custGeom>
              <a:avLst/>
              <a:gdLst/>
              <a:ahLst/>
              <a:cxnLst/>
              <a:rect l="l" t="t" r="r" b="b"/>
              <a:pathLst>
                <a:path w="6385559" h="4795520">
                  <a:moveTo>
                    <a:pt x="0" y="359156"/>
                  </a:moveTo>
                  <a:lnTo>
                    <a:pt x="3278" y="310416"/>
                  </a:lnTo>
                  <a:lnTo>
                    <a:pt x="12828" y="263671"/>
                  </a:lnTo>
                  <a:lnTo>
                    <a:pt x="28221" y="219348"/>
                  </a:lnTo>
                  <a:lnTo>
                    <a:pt x="49031" y="177875"/>
                  </a:lnTo>
                  <a:lnTo>
                    <a:pt x="74829" y="139678"/>
                  </a:lnTo>
                  <a:lnTo>
                    <a:pt x="105187" y="105187"/>
                  </a:lnTo>
                  <a:lnTo>
                    <a:pt x="139678" y="74829"/>
                  </a:lnTo>
                  <a:lnTo>
                    <a:pt x="177875" y="49031"/>
                  </a:lnTo>
                  <a:lnTo>
                    <a:pt x="219348" y="28221"/>
                  </a:lnTo>
                  <a:lnTo>
                    <a:pt x="263671" y="12828"/>
                  </a:lnTo>
                  <a:lnTo>
                    <a:pt x="310416" y="3278"/>
                  </a:lnTo>
                  <a:lnTo>
                    <a:pt x="359156" y="0"/>
                  </a:lnTo>
                  <a:lnTo>
                    <a:pt x="6031484" y="0"/>
                  </a:lnTo>
                  <a:lnTo>
                    <a:pt x="6080223" y="3278"/>
                  </a:lnTo>
                  <a:lnTo>
                    <a:pt x="6126968" y="12828"/>
                  </a:lnTo>
                  <a:lnTo>
                    <a:pt x="6171291" y="28221"/>
                  </a:lnTo>
                  <a:lnTo>
                    <a:pt x="6212764" y="49031"/>
                  </a:lnTo>
                  <a:lnTo>
                    <a:pt x="6250961" y="74829"/>
                  </a:lnTo>
                  <a:lnTo>
                    <a:pt x="6285452" y="105187"/>
                  </a:lnTo>
                  <a:lnTo>
                    <a:pt x="6315810" y="139678"/>
                  </a:lnTo>
                  <a:lnTo>
                    <a:pt x="6341608" y="177875"/>
                  </a:lnTo>
                  <a:lnTo>
                    <a:pt x="6362418" y="219348"/>
                  </a:lnTo>
                  <a:lnTo>
                    <a:pt x="6377811" y="263671"/>
                  </a:lnTo>
                  <a:lnTo>
                    <a:pt x="6385560" y="301598"/>
                  </a:lnTo>
                </a:path>
                <a:path w="6385559" h="4795520">
                  <a:moveTo>
                    <a:pt x="6385560" y="4493928"/>
                  </a:moveTo>
                  <a:lnTo>
                    <a:pt x="6377811" y="4531850"/>
                  </a:lnTo>
                  <a:lnTo>
                    <a:pt x="6362418" y="4576171"/>
                  </a:lnTo>
                  <a:lnTo>
                    <a:pt x="6341608" y="4617642"/>
                  </a:lnTo>
                  <a:lnTo>
                    <a:pt x="6315810" y="4655838"/>
                  </a:lnTo>
                  <a:lnTo>
                    <a:pt x="6285452" y="4690329"/>
                  </a:lnTo>
                  <a:lnTo>
                    <a:pt x="6250961" y="4720687"/>
                  </a:lnTo>
                  <a:lnTo>
                    <a:pt x="6212764" y="4746486"/>
                  </a:lnTo>
                  <a:lnTo>
                    <a:pt x="6171291" y="4767296"/>
                  </a:lnTo>
                  <a:lnTo>
                    <a:pt x="6126968" y="4782691"/>
                  </a:lnTo>
                  <a:lnTo>
                    <a:pt x="6080223" y="4792241"/>
                  </a:lnTo>
                  <a:lnTo>
                    <a:pt x="6031484" y="4795520"/>
                  </a:lnTo>
                  <a:lnTo>
                    <a:pt x="359156" y="4795520"/>
                  </a:lnTo>
                  <a:lnTo>
                    <a:pt x="310416" y="4792241"/>
                  </a:lnTo>
                  <a:lnTo>
                    <a:pt x="263671" y="4782691"/>
                  </a:lnTo>
                  <a:lnTo>
                    <a:pt x="219348" y="4767296"/>
                  </a:lnTo>
                  <a:lnTo>
                    <a:pt x="177875" y="4746486"/>
                  </a:lnTo>
                  <a:lnTo>
                    <a:pt x="139678" y="4720687"/>
                  </a:lnTo>
                  <a:lnTo>
                    <a:pt x="105187" y="4690329"/>
                  </a:lnTo>
                  <a:lnTo>
                    <a:pt x="74829" y="4655838"/>
                  </a:lnTo>
                  <a:lnTo>
                    <a:pt x="49031" y="4617642"/>
                  </a:lnTo>
                  <a:lnTo>
                    <a:pt x="28221" y="4576171"/>
                  </a:lnTo>
                  <a:lnTo>
                    <a:pt x="12828" y="4531850"/>
                  </a:lnTo>
                  <a:lnTo>
                    <a:pt x="3278" y="4485110"/>
                  </a:lnTo>
                  <a:lnTo>
                    <a:pt x="0" y="4436376"/>
                  </a:lnTo>
                  <a:lnTo>
                    <a:pt x="0" y="359156"/>
                  </a:lnTo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44880"/>
              <a:ext cx="5877559" cy="52679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8279" y="1183639"/>
              <a:ext cx="5435600" cy="4795520"/>
            </a:xfrm>
            <a:custGeom>
              <a:avLst/>
              <a:gdLst/>
              <a:ahLst/>
              <a:cxnLst/>
              <a:rect l="l" t="t" r="r" b="b"/>
              <a:pathLst>
                <a:path w="5435600" h="4795520">
                  <a:moveTo>
                    <a:pt x="5076444" y="0"/>
                  </a:moveTo>
                  <a:lnTo>
                    <a:pt x="359130" y="0"/>
                  </a:lnTo>
                  <a:lnTo>
                    <a:pt x="310400" y="3278"/>
                  </a:lnTo>
                  <a:lnTo>
                    <a:pt x="263661" y="12828"/>
                  </a:lnTo>
                  <a:lnTo>
                    <a:pt x="219343" y="28221"/>
                  </a:lnTo>
                  <a:lnTo>
                    <a:pt x="177873" y="49031"/>
                  </a:lnTo>
                  <a:lnTo>
                    <a:pt x="139679" y="74829"/>
                  </a:lnTo>
                  <a:lnTo>
                    <a:pt x="105189" y="105187"/>
                  </a:lnTo>
                  <a:lnTo>
                    <a:pt x="74831" y="139678"/>
                  </a:lnTo>
                  <a:lnTo>
                    <a:pt x="49033" y="177875"/>
                  </a:lnTo>
                  <a:lnTo>
                    <a:pt x="28223" y="219348"/>
                  </a:lnTo>
                  <a:lnTo>
                    <a:pt x="12828" y="263671"/>
                  </a:lnTo>
                  <a:lnTo>
                    <a:pt x="3278" y="310416"/>
                  </a:lnTo>
                  <a:lnTo>
                    <a:pt x="0" y="359156"/>
                  </a:lnTo>
                  <a:lnTo>
                    <a:pt x="0" y="4436389"/>
                  </a:lnTo>
                  <a:lnTo>
                    <a:pt x="3278" y="4485119"/>
                  </a:lnTo>
                  <a:lnTo>
                    <a:pt x="12828" y="4531858"/>
                  </a:lnTo>
                  <a:lnTo>
                    <a:pt x="28223" y="4576176"/>
                  </a:lnTo>
                  <a:lnTo>
                    <a:pt x="49033" y="4617646"/>
                  </a:lnTo>
                  <a:lnTo>
                    <a:pt x="74831" y="4655840"/>
                  </a:lnTo>
                  <a:lnTo>
                    <a:pt x="105189" y="4690330"/>
                  </a:lnTo>
                  <a:lnTo>
                    <a:pt x="139679" y="4720688"/>
                  </a:lnTo>
                  <a:lnTo>
                    <a:pt x="177873" y="4746486"/>
                  </a:lnTo>
                  <a:lnTo>
                    <a:pt x="219343" y="4767296"/>
                  </a:lnTo>
                  <a:lnTo>
                    <a:pt x="263661" y="4782691"/>
                  </a:lnTo>
                  <a:lnTo>
                    <a:pt x="310400" y="4792241"/>
                  </a:lnTo>
                  <a:lnTo>
                    <a:pt x="359130" y="4795520"/>
                  </a:lnTo>
                  <a:lnTo>
                    <a:pt x="5076444" y="4795520"/>
                  </a:lnTo>
                  <a:lnTo>
                    <a:pt x="5125183" y="4792241"/>
                  </a:lnTo>
                  <a:lnTo>
                    <a:pt x="5171928" y="4782691"/>
                  </a:lnTo>
                  <a:lnTo>
                    <a:pt x="5216251" y="4767296"/>
                  </a:lnTo>
                  <a:lnTo>
                    <a:pt x="5257724" y="4746486"/>
                  </a:lnTo>
                  <a:lnTo>
                    <a:pt x="5295921" y="4720688"/>
                  </a:lnTo>
                  <a:lnTo>
                    <a:pt x="5330412" y="4690330"/>
                  </a:lnTo>
                  <a:lnTo>
                    <a:pt x="5360770" y="4655840"/>
                  </a:lnTo>
                  <a:lnTo>
                    <a:pt x="5386568" y="4617646"/>
                  </a:lnTo>
                  <a:lnTo>
                    <a:pt x="5407378" y="4576176"/>
                  </a:lnTo>
                  <a:lnTo>
                    <a:pt x="5422771" y="4531858"/>
                  </a:lnTo>
                  <a:lnTo>
                    <a:pt x="5432321" y="4485119"/>
                  </a:lnTo>
                  <a:lnTo>
                    <a:pt x="5435600" y="4436389"/>
                  </a:lnTo>
                  <a:lnTo>
                    <a:pt x="5435600" y="359156"/>
                  </a:lnTo>
                  <a:lnTo>
                    <a:pt x="5432321" y="310416"/>
                  </a:lnTo>
                  <a:lnTo>
                    <a:pt x="5422771" y="263671"/>
                  </a:lnTo>
                  <a:lnTo>
                    <a:pt x="5407378" y="219348"/>
                  </a:lnTo>
                  <a:lnTo>
                    <a:pt x="5386568" y="177875"/>
                  </a:lnTo>
                  <a:lnTo>
                    <a:pt x="5360770" y="139678"/>
                  </a:lnTo>
                  <a:lnTo>
                    <a:pt x="5330412" y="105187"/>
                  </a:lnTo>
                  <a:lnTo>
                    <a:pt x="5295921" y="74829"/>
                  </a:lnTo>
                  <a:lnTo>
                    <a:pt x="5257724" y="49031"/>
                  </a:lnTo>
                  <a:lnTo>
                    <a:pt x="5216251" y="28221"/>
                  </a:lnTo>
                  <a:lnTo>
                    <a:pt x="5171928" y="12828"/>
                  </a:lnTo>
                  <a:lnTo>
                    <a:pt x="5125183" y="3278"/>
                  </a:lnTo>
                  <a:lnTo>
                    <a:pt x="50764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279" y="1183639"/>
              <a:ext cx="5435600" cy="4795520"/>
            </a:xfrm>
            <a:custGeom>
              <a:avLst/>
              <a:gdLst/>
              <a:ahLst/>
              <a:cxnLst/>
              <a:rect l="l" t="t" r="r" b="b"/>
              <a:pathLst>
                <a:path w="5435600" h="4795520">
                  <a:moveTo>
                    <a:pt x="0" y="359156"/>
                  </a:moveTo>
                  <a:lnTo>
                    <a:pt x="3278" y="310416"/>
                  </a:lnTo>
                  <a:lnTo>
                    <a:pt x="12828" y="263671"/>
                  </a:lnTo>
                  <a:lnTo>
                    <a:pt x="28223" y="219348"/>
                  </a:lnTo>
                  <a:lnTo>
                    <a:pt x="49033" y="177875"/>
                  </a:lnTo>
                  <a:lnTo>
                    <a:pt x="74831" y="139678"/>
                  </a:lnTo>
                  <a:lnTo>
                    <a:pt x="105189" y="105187"/>
                  </a:lnTo>
                  <a:lnTo>
                    <a:pt x="139679" y="74829"/>
                  </a:lnTo>
                  <a:lnTo>
                    <a:pt x="177873" y="49031"/>
                  </a:lnTo>
                  <a:lnTo>
                    <a:pt x="219343" y="28221"/>
                  </a:lnTo>
                  <a:lnTo>
                    <a:pt x="263661" y="12828"/>
                  </a:lnTo>
                  <a:lnTo>
                    <a:pt x="310400" y="3278"/>
                  </a:lnTo>
                  <a:lnTo>
                    <a:pt x="359130" y="0"/>
                  </a:lnTo>
                  <a:lnTo>
                    <a:pt x="5076444" y="0"/>
                  </a:lnTo>
                  <a:lnTo>
                    <a:pt x="5125183" y="3278"/>
                  </a:lnTo>
                  <a:lnTo>
                    <a:pt x="5171928" y="12828"/>
                  </a:lnTo>
                  <a:lnTo>
                    <a:pt x="5216251" y="28221"/>
                  </a:lnTo>
                  <a:lnTo>
                    <a:pt x="5257724" y="49031"/>
                  </a:lnTo>
                  <a:lnTo>
                    <a:pt x="5295921" y="74829"/>
                  </a:lnTo>
                  <a:lnTo>
                    <a:pt x="5330412" y="105187"/>
                  </a:lnTo>
                  <a:lnTo>
                    <a:pt x="5360770" y="139678"/>
                  </a:lnTo>
                  <a:lnTo>
                    <a:pt x="5386568" y="177875"/>
                  </a:lnTo>
                  <a:lnTo>
                    <a:pt x="5407378" y="219348"/>
                  </a:lnTo>
                  <a:lnTo>
                    <a:pt x="5422771" y="263671"/>
                  </a:lnTo>
                  <a:lnTo>
                    <a:pt x="5432321" y="310416"/>
                  </a:lnTo>
                  <a:lnTo>
                    <a:pt x="5435600" y="359156"/>
                  </a:lnTo>
                  <a:lnTo>
                    <a:pt x="5435600" y="4436389"/>
                  </a:lnTo>
                  <a:lnTo>
                    <a:pt x="5432321" y="4485119"/>
                  </a:lnTo>
                  <a:lnTo>
                    <a:pt x="5422771" y="4531858"/>
                  </a:lnTo>
                  <a:lnTo>
                    <a:pt x="5407378" y="4576176"/>
                  </a:lnTo>
                  <a:lnTo>
                    <a:pt x="5386568" y="4617646"/>
                  </a:lnTo>
                  <a:lnTo>
                    <a:pt x="5360770" y="4655840"/>
                  </a:lnTo>
                  <a:lnTo>
                    <a:pt x="5330412" y="4690330"/>
                  </a:lnTo>
                  <a:lnTo>
                    <a:pt x="5295921" y="4720688"/>
                  </a:lnTo>
                  <a:lnTo>
                    <a:pt x="5257724" y="4746486"/>
                  </a:lnTo>
                  <a:lnTo>
                    <a:pt x="5216251" y="4767296"/>
                  </a:lnTo>
                  <a:lnTo>
                    <a:pt x="5171928" y="4782691"/>
                  </a:lnTo>
                  <a:lnTo>
                    <a:pt x="5125183" y="4792241"/>
                  </a:lnTo>
                  <a:lnTo>
                    <a:pt x="5076444" y="4795520"/>
                  </a:lnTo>
                  <a:lnTo>
                    <a:pt x="359130" y="4795520"/>
                  </a:lnTo>
                  <a:lnTo>
                    <a:pt x="310400" y="4792241"/>
                  </a:lnTo>
                  <a:lnTo>
                    <a:pt x="263661" y="4782691"/>
                  </a:lnTo>
                  <a:lnTo>
                    <a:pt x="219343" y="4767296"/>
                  </a:lnTo>
                  <a:lnTo>
                    <a:pt x="177873" y="4746486"/>
                  </a:lnTo>
                  <a:lnTo>
                    <a:pt x="139679" y="4720688"/>
                  </a:lnTo>
                  <a:lnTo>
                    <a:pt x="105189" y="4690330"/>
                  </a:lnTo>
                  <a:lnTo>
                    <a:pt x="74831" y="4655840"/>
                  </a:lnTo>
                  <a:lnTo>
                    <a:pt x="49033" y="4617646"/>
                  </a:lnTo>
                  <a:lnTo>
                    <a:pt x="28223" y="4576176"/>
                  </a:lnTo>
                  <a:lnTo>
                    <a:pt x="12828" y="4531858"/>
                  </a:lnTo>
                  <a:lnTo>
                    <a:pt x="3278" y="4485119"/>
                  </a:lnTo>
                  <a:lnTo>
                    <a:pt x="0" y="4436389"/>
                  </a:lnTo>
                  <a:lnTo>
                    <a:pt x="0" y="35915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600" y="76808"/>
              <a:ext cx="10185399" cy="12039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19400" y="282859"/>
              <a:ext cx="8148319" cy="787089"/>
            </a:xfrm>
            <a:custGeom>
              <a:avLst/>
              <a:gdLst/>
              <a:ahLst/>
              <a:cxnLst/>
              <a:rect l="l" t="t" r="r" b="b"/>
              <a:pathLst>
                <a:path w="9641840" h="833119">
                  <a:moveTo>
                    <a:pt x="9579483" y="0"/>
                  </a:moveTo>
                  <a:lnTo>
                    <a:pt x="62395" y="0"/>
                  </a:lnTo>
                  <a:lnTo>
                    <a:pt x="38104" y="4903"/>
                  </a:lnTo>
                  <a:lnTo>
                    <a:pt x="18272" y="18272"/>
                  </a:lnTo>
                  <a:lnTo>
                    <a:pt x="4902" y="38094"/>
                  </a:lnTo>
                  <a:lnTo>
                    <a:pt x="0" y="62356"/>
                  </a:lnTo>
                  <a:lnTo>
                    <a:pt x="0" y="770763"/>
                  </a:lnTo>
                  <a:lnTo>
                    <a:pt x="4902" y="795025"/>
                  </a:lnTo>
                  <a:lnTo>
                    <a:pt x="18272" y="814847"/>
                  </a:lnTo>
                  <a:lnTo>
                    <a:pt x="38104" y="828216"/>
                  </a:lnTo>
                  <a:lnTo>
                    <a:pt x="62395" y="833120"/>
                  </a:lnTo>
                  <a:lnTo>
                    <a:pt x="9579483" y="833120"/>
                  </a:lnTo>
                  <a:lnTo>
                    <a:pt x="9603745" y="828216"/>
                  </a:lnTo>
                  <a:lnTo>
                    <a:pt x="9623567" y="814847"/>
                  </a:lnTo>
                  <a:lnTo>
                    <a:pt x="9636936" y="795025"/>
                  </a:lnTo>
                  <a:lnTo>
                    <a:pt x="9641840" y="770763"/>
                  </a:lnTo>
                  <a:lnTo>
                    <a:pt x="9641840" y="62356"/>
                  </a:lnTo>
                  <a:lnTo>
                    <a:pt x="9636936" y="38094"/>
                  </a:lnTo>
                  <a:lnTo>
                    <a:pt x="9623567" y="18272"/>
                  </a:lnTo>
                  <a:lnTo>
                    <a:pt x="9603745" y="4903"/>
                  </a:lnTo>
                  <a:lnTo>
                    <a:pt x="9579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9240" y="177800"/>
              <a:ext cx="9641840" cy="833119"/>
            </a:xfrm>
            <a:custGeom>
              <a:avLst/>
              <a:gdLst/>
              <a:ahLst/>
              <a:cxnLst/>
              <a:rect l="l" t="t" r="r" b="b"/>
              <a:pathLst>
                <a:path w="9641840" h="833119">
                  <a:moveTo>
                    <a:pt x="0" y="62356"/>
                  </a:moveTo>
                  <a:lnTo>
                    <a:pt x="4902" y="38094"/>
                  </a:lnTo>
                  <a:lnTo>
                    <a:pt x="18272" y="18272"/>
                  </a:lnTo>
                  <a:lnTo>
                    <a:pt x="38104" y="4903"/>
                  </a:lnTo>
                  <a:lnTo>
                    <a:pt x="62395" y="0"/>
                  </a:lnTo>
                  <a:lnTo>
                    <a:pt x="9579483" y="0"/>
                  </a:lnTo>
                  <a:lnTo>
                    <a:pt x="9603745" y="4903"/>
                  </a:lnTo>
                  <a:lnTo>
                    <a:pt x="9623567" y="18272"/>
                  </a:lnTo>
                  <a:lnTo>
                    <a:pt x="9636936" y="38094"/>
                  </a:lnTo>
                  <a:lnTo>
                    <a:pt x="9641840" y="62356"/>
                  </a:lnTo>
                  <a:lnTo>
                    <a:pt x="9641840" y="770763"/>
                  </a:lnTo>
                  <a:lnTo>
                    <a:pt x="9636936" y="795025"/>
                  </a:lnTo>
                  <a:lnTo>
                    <a:pt x="9623567" y="814847"/>
                  </a:lnTo>
                  <a:lnTo>
                    <a:pt x="9603745" y="828216"/>
                  </a:lnTo>
                  <a:lnTo>
                    <a:pt x="9579483" y="833120"/>
                  </a:lnTo>
                  <a:lnTo>
                    <a:pt x="62395" y="833120"/>
                  </a:lnTo>
                  <a:lnTo>
                    <a:pt x="38104" y="828216"/>
                  </a:lnTo>
                  <a:lnTo>
                    <a:pt x="18272" y="814847"/>
                  </a:lnTo>
                  <a:lnTo>
                    <a:pt x="4902" y="795025"/>
                  </a:lnTo>
                  <a:lnTo>
                    <a:pt x="0" y="770763"/>
                  </a:lnTo>
                  <a:lnTo>
                    <a:pt x="0" y="6235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00375" y="324720"/>
            <a:ext cx="866330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10"/>
              </a:lnSpc>
              <a:spcBef>
                <a:spcPts val="90"/>
              </a:spcBef>
            </a:pP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Поля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1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0" dirty="0">
                <a:solidFill>
                  <a:srgbClr val="24282B"/>
                </a:solidFill>
                <a:latin typeface="Tahoma"/>
                <a:cs typeface="Tahoma"/>
              </a:rPr>
              <a:t>«Шаг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3:</a:t>
            </a:r>
            <a:r>
              <a:rPr sz="1450" b="1" spc="-4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00AF50"/>
                </a:solidFill>
                <a:latin typeface="Tahoma"/>
                <a:cs typeface="Tahoma"/>
              </a:rPr>
              <a:t>Требования</a:t>
            </a:r>
            <a:r>
              <a:rPr sz="1450" b="1" spc="-20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к</a:t>
            </a:r>
            <a:r>
              <a:rPr sz="1450" b="1" spc="-11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кандидатам»</a:t>
            </a:r>
            <a:r>
              <a:rPr sz="1450" b="1" spc="-18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r>
              <a:rPr sz="1450" b="1" spc="-1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обязательны</a:t>
            </a:r>
            <a:r>
              <a:rPr sz="1450" b="1" spc="-2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к</a:t>
            </a:r>
            <a:r>
              <a:rPr sz="1450" b="1" spc="-19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заполнению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710"/>
              </a:lnSpc>
            </a:pPr>
            <a:r>
              <a:rPr sz="1450" b="1" spc="40" dirty="0">
                <a:latin typeface="Tahoma"/>
                <a:cs typeface="Tahoma"/>
              </a:rPr>
              <a:t>при</a:t>
            </a:r>
            <a:r>
              <a:rPr sz="1450" b="1" spc="-5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составлении</a:t>
            </a:r>
            <a:r>
              <a:rPr sz="1450" b="1" spc="-14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предложения,</a:t>
            </a:r>
            <a:r>
              <a:rPr sz="1450" b="1" spc="-204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их</a:t>
            </a:r>
            <a:r>
              <a:rPr sz="1450" b="1" spc="-185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заполнение</a:t>
            </a:r>
            <a:r>
              <a:rPr sz="1450" b="1" spc="-21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предусматривается</a:t>
            </a:r>
            <a:r>
              <a:rPr sz="1450" b="1" spc="-185" dirty="0">
                <a:latin typeface="Tahoma"/>
                <a:cs typeface="Tahoma"/>
              </a:rPr>
              <a:t> </a:t>
            </a:r>
            <a:r>
              <a:rPr sz="1450" b="1" spc="50" dirty="0">
                <a:latin typeface="Tahoma"/>
                <a:cs typeface="Tahoma"/>
              </a:rPr>
              <a:t>самой</a:t>
            </a:r>
            <a:r>
              <a:rPr sz="1450" b="1" spc="-22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организацией.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7200" y="1155696"/>
            <a:ext cx="11633200" cy="4726943"/>
            <a:chOff x="375920" y="1259839"/>
            <a:chExt cx="11714480" cy="46228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5920" y="1259839"/>
              <a:ext cx="5090159" cy="4622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13120" y="1341119"/>
              <a:ext cx="6177280" cy="4135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" y="-12491"/>
            <a:ext cx="12168671" cy="688298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33095" y="121919"/>
            <a:ext cx="4592384" cy="1153715"/>
            <a:chOff x="269239" y="70842"/>
            <a:chExt cx="4592384" cy="1153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144" y="70842"/>
              <a:ext cx="4420479" cy="11537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9743" y="198120"/>
              <a:ext cx="4029255" cy="904240"/>
            </a:xfrm>
            <a:custGeom>
              <a:avLst/>
              <a:gdLst/>
              <a:ahLst/>
              <a:cxnLst/>
              <a:rect l="l" t="t" r="r" b="b"/>
              <a:pathLst>
                <a:path w="4429760" h="904240">
                  <a:moveTo>
                    <a:pt x="4362069" y="0"/>
                  </a:moveTo>
                  <a:lnTo>
                    <a:pt x="67716" y="0"/>
                  </a:lnTo>
                  <a:lnTo>
                    <a:pt x="41356" y="5326"/>
                  </a:lnTo>
                  <a:lnTo>
                    <a:pt x="19832" y="19843"/>
                  </a:lnTo>
                  <a:lnTo>
                    <a:pt x="5321" y="41362"/>
                  </a:lnTo>
                  <a:lnTo>
                    <a:pt x="0" y="67690"/>
                  </a:lnTo>
                  <a:lnTo>
                    <a:pt x="0" y="836549"/>
                  </a:lnTo>
                  <a:lnTo>
                    <a:pt x="5321" y="862877"/>
                  </a:lnTo>
                  <a:lnTo>
                    <a:pt x="19832" y="884396"/>
                  </a:lnTo>
                  <a:lnTo>
                    <a:pt x="41356" y="898913"/>
                  </a:lnTo>
                  <a:lnTo>
                    <a:pt x="67716" y="904239"/>
                  </a:lnTo>
                  <a:lnTo>
                    <a:pt x="4362069" y="904239"/>
                  </a:lnTo>
                  <a:lnTo>
                    <a:pt x="4388397" y="898913"/>
                  </a:lnTo>
                  <a:lnTo>
                    <a:pt x="4409916" y="884396"/>
                  </a:lnTo>
                  <a:lnTo>
                    <a:pt x="4424433" y="862877"/>
                  </a:lnTo>
                  <a:lnTo>
                    <a:pt x="4429760" y="836549"/>
                  </a:lnTo>
                  <a:lnTo>
                    <a:pt x="4429760" y="67690"/>
                  </a:lnTo>
                  <a:lnTo>
                    <a:pt x="4424433" y="41362"/>
                  </a:lnTo>
                  <a:lnTo>
                    <a:pt x="4409916" y="19843"/>
                  </a:lnTo>
                  <a:lnTo>
                    <a:pt x="4388397" y="5326"/>
                  </a:lnTo>
                  <a:lnTo>
                    <a:pt x="4362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9239" y="198120"/>
              <a:ext cx="4429760" cy="904240"/>
            </a:xfrm>
            <a:custGeom>
              <a:avLst/>
              <a:gdLst/>
              <a:ahLst/>
              <a:cxnLst/>
              <a:rect l="l" t="t" r="r" b="b"/>
              <a:pathLst>
                <a:path w="4429760" h="904240">
                  <a:moveTo>
                    <a:pt x="0" y="67690"/>
                  </a:moveTo>
                  <a:lnTo>
                    <a:pt x="5321" y="41362"/>
                  </a:lnTo>
                  <a:lnTo>
                    <a:pt x="19832" y="19843"/>
                  </a:lnTo>
                  <a:lnTo>
                    <a:pt x="41356" y="5326"/>
                  </a:lnTo>
                  <a:lnTo>
                    <a:pt x="67716" y="0"/>
                  </a:lnTo>
                  <a:lnTo>
                    <a:pt x="4362069" y="0"/>
                  </a:lnTo>
                  <a:lnTo>
                    <a:pt x="4388397" y="5326"/>
                  </a:lnTo>
                  <a:lnTo>
                    <a:pt x="4409916" y="19843"/>
                  </a:lnTo>
                  <a:lnTo>
                    <a:pt x="4424433" y="41362"/>
                  </a:lnTo>
                  <a:lnTo>
                    <a:pt x="4429760" y="67690"/>
                  </a:lnTo>
                  <a:lnTo>
                    <a:pt x="4429760" y="836549"/>
                  </a:lnTo>
                  <a:lnTo>
                    <a:pt x="4424433" y="862877"/>
                  </a:lnTo>
                  <a:lnTo>
                    <a:pt x="4409916" y="884396"/>
                  </a:lnTo>
                  <a:lnTo>
                    <a:pt x="4388397" y="898913"/>
                  </a:lnTo>
                  <a:lnTo>
                    <a:pt x="4362069" y="904239"/>
                  </a:lnTo>
                  <a:lnTo>
                    <a:pt x="67716" y="904239"/>
                  </a:lnTo>
                  <a:lnTo>
                    <a:pt x="41356" y="898913"/>
                  </a:lnTo>
                  <a:lnTo>
                    <a:pt x="19832" y="884396"/>
                  </a:lnTo>
                  <a:lnTo>
                    <a:pt x="5321" y="862877"/>
                  </a:lnTo>
                  <a:lnTo>
                    <a:pt x="0" y="836549"/>
                  </a:lnTo>
                  <a:lnTo>
                    <a:pt x="0" y="67690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26114" y="329133"/>
            <a:ext cx="3757295" cy="6731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Ш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ге</a:t>
            </a:r>
            <a:r>
              <a:rPr sz="1450" b="1" spc="-22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4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б</a:t>
            </a:r>
            <a:r>
              <a:rPr sz="1450" b="1" spc="-30" dirty="0">
                <a:solidFill>
                  <a:srgbClr val="00AF50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м</a:t>
            </a:r>
            <a:r>
              <a:rPr sz="1450" b="1" spc="35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5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ли</a:t>
            </a:r>
            <a:r>
              <a:rPr sz="1450" b="1" spc="-35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50" b="1" spc="45" dirty="0">
                <a:solidFill>
                  <a:srgbClr val="00AF50"/>
                </a:solidFill>
                <a:latin typeface="Tahoma"/>
                <a:cs typeface="Tahoma"/>
              </a:rPr>
              <a:t>ь</a:t>
            </a:r>
            <a:r>
              <a:rPr sz="1450" b="1" spc="-100" dirty="0">
                <a:solidFill>
                  <a:srgbClr val="00AF50"/>
                </a:solidFill>
                <a:latin typeface="Tahoma"/>
                <a:cs typeface="Tahoma"/>
              </a:rPr>
              <a:t>, 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5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3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ы</a:t>
            </a:r>
            <a:r>
              <a:rPr sz="1450" b="1" spc="-25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1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5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450" b="1" spc="-7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50" b="1" spc="65" dirty="0">
                <a:solidFill>
                  <a:srgbClr val="FF0000"/>
                </a:solidFill>
                <a:latin typeface="Tahoma"/>
                <a:cs typeface="Tahoma"/>
              </a:rPr>
              <a:t>м</a:t>
            </a:r>
            <a:r>
              <a:rPr sz="1450" b="1" spc="-2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spc="60" dirty="0">
                <a:solidFill>
                  <a:srgbClr val="FF0000"/>
                </a:solidFill>
                <a:latin typeface="Verdana"/>
                <a:cs typeface="Verdana"/>
              </a:rPr>
              <a:t>‒  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65" dirty="0">
                <a:solidFill>
                  <a:srgbClr val="FF0000"/>
                </a:solidFill>
                <a:latin typeface="Tahoma"/>
                <a:cs typeface="Tahoma"/>
              </a:rPr>
              <a:t>м</a:t>
            </a:r>
            <a:r>
              <a:rPr sz="1450"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к</a:t>
            </a:r>
            <a:r>
              <a:rPr sz="1450" b="1" spc="-2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ру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ая</a:t>
            </a:r>
            <a:r>
              <a:rPr sz="1450" b="1" spc="-2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-4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35040" y="10160"/>
            <a:ext cx="6156960" cy="2291080"/>
            <a:chOff x="6035040" y="10160"/>
            <a:chExt cx="6156960" cy="229108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5040" y="10160"/>
              <a:ext cx="6156960" cy="22910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83960" y="218439"/>
              <a:ext cx="5720080" cy="1879600"/>
            </a:xfrm>
            <a:custGeom>
              <a:avLst/>
              <a:gdLst/>
              <a:ahLst/>
              <a:cxnLst/>
              <a:rect l="l" t="t" r="r" b="b"/>
              <a:pathLst>
                <a:path w="5720080" h="1879600">
                  <a:moveTo>
                    <a:pt x="5579364" y="0"/>
                  </a:moveTo>
                  <a:lnTo>
                    <a:pt x="140715" y="0"/>
                  </a:lnTo>
                  <a:lnTo>
                    <a:pt x="96235" y="7172"/>
                  </a:lnTo>
                  <a:lnTo>
                    <a:pt x="57607" y="27147"/>
                  </a:lnTo>
                  <a:lnTo>
                    <a:pt x="27147" y="57607"/>
                  </a:lnTo>
                  <a:lnTo>
                    <a:pt x="7172" y="96235"/>
                  </a:lnTo>
                  <a:lnTo>
                    <a:pt x="0" y="140715"/>
                  </a:lnTo>
                  <a:lnTo>
                    <a:pt x="0" y="1738883"/>
                  </a:lnTo>
                  <a:lnTo>
                    <a:pt x="7172" y="1783364"/>
                  </a:lnTo>
                  <a:lnTo>
                    <a:pt x="27147" y="1821992"/>
                  </a:lnTo>
                  <a:lnTo>
                    <a:pt x="57607" y="1852452"/>
                  </a:lnTo>
                  <a:lnTo>
                    <a:pt x="96235" y="1872427"/>
                  </a:lnTo>
                  <a:lnTo>
                    <a:pt x="140715" y="1879599"/>
                  </a:lnTo>
                  <a:lnTo>
                    <a:pt x="5579364" y="1879599"/>
                  </a:lnTo>
                  <a:lnTo>
                    <a:pt x="5623844" y="1872427"/>
                  </a:lnTo>
                  <a:lnTo>
                    <a:pt x="5662472" y="1852452"/>
                  </a:lnTo>
                  <a:lnTo>
                    <a:pt x="5692932" y="1821992"/>
                  </a:lnTo>
                  <a:lnTo>
                    <a:pt x="5712907" y="1783364"/>
                  </a:lnTo>
                  <a:lnTo>
                    <a:pt x="5720080" y="1738883"/>
                  </a:lnTo>
                  <a:lnTo>
                    <a:pt x="5720080" y="140715"/>
                  </a:lnTo>
                  <a:lnTo>
                    <a:pt x="5712907" y="96235"/>
                  </a:lnTo>
                  <a:lnTo>
                    <a:pt x="5692932" y="57607"/>
                  </a:lnTo>
                  <a:lnTo>
                    <a:pt x="5662472" y="27147"/>
                  </a:lnTo>
                  <a:lnTo>
                    <a:pt x="5623844" y="7172"/>
                  </a:lnTo>
                  <a:lnTo>
                    <a:pt x="557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83960" y="218439"/>
              <a:ext cx="5720080" cy="1879600"/>
            </a:xfrm>
            <a:custGeom>
              <a:avLst/>
              <a:gdLst/>
              <a:ahLst/>
              <a:cxnLst/>
              <a:rect l="l" t="t" r="r" b="b"/>
              <a:pathLst>
                <a:path w="5720080" h="1879600">
                  <a:moveTo>
                    <a:pt x="0" y="140715"/>
                  </a:moveTo>
                  <a:lnTo>
                    <a:pt x="7172" y="96235"/>
                  </a:lnTo>
                  <a:lnTo>
                    <a:pt x="27147" y="57607"/>
                  </a:lnTo>
                  <a:lnTo>
                    <a:pt x="57607" y="27147"/>
                  </a:lnTo>
                  <a:lnTo>
                    <a:pt x="96235" y="7172"/>
                  </a:lnTo>
                  <a:lnTo>
                    <a:pt x="140715" y="0"/>
                  </a:lnTo>
                  <a:lnTo>
                    <a:pt x="5579364" y="0"/>
                  </a:lnTo>
                  <a:lnTo>
                    <a:pt x="5623844" y="7172"/>
                  </a:lnTo>
                  <a:lnTo>
                    <a:pt x="5662472" y="27147"/>
                  </a:lnTo>
                  <a:lnTo>
                    <a:pt x="5692932" y="57607"/>
                  </a:lnTo>
                  <a:lnTo>
                    <a:pt x="5712907" y="96235"/>
                  </a:lnTo>
                  <a:lnTo>
                    <a:pt x="5720080" y="140715"/>
                  </a:lnTo>
                  <a:lnTo>
                    <a:pt x="5720080" y="1738883"/>
                  </a:lnTo>
                  <a:lnTo>
                    <a:pt x="5712907" y="1783364"/>
                  </a:lnTo>
                  <a:lnTo>
                    <a:pt x="5692932" y="1821992"/>
                  </a:lnTo>
                  <a:lnTo>
                    <a:pt x="5662472" y="1852452"/>
                  </a:lnTo>
                  <a:lnTo>
                    <a:pt x="5623844" y="1872427"/>
                  </a:lnTo>
                  <a:lnTo>
                    <a:pt x="5579364" y="1879599"/>
                  </a:lnTo>
                  <a:lnTo>
                    <a:pt x="140715" y="1879599"/>
                  </a:lnTo>
                  <a:lnTo>
                    <a:pt x="96235" y="1872427"/>
                  </a:lnTo>
                  <a:lnTo>
                    <a:pt x="57607" y="1852452"/>
                  </a:lnTo>
                  <a:lnTo>
                    <a:pt x="27147" y="1821992"/>
                  </a:lnTo>
                  <a:lnTo>
                    <a:pt x="7172" y="1783364"/>
                  </a:lnTo>
                  <a:lnTo>
                    <a:pt x="0" y="1738883"/>
                  </a:lnTo>
                  <a:lnTo>
                    <a:pt x="0" y="14071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28740" y="295973"/>
            <a:ext cx="5507355" cy="174117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81330">
              <a:lnSpc>
                <a:spcPts val="1680"/>
              </a:lnSpc>
              <a:spcBef>
                <a:spcPts val="195"/>
              </a:spcBef>
            </a:pPr>
            <a:r>
              <a:rPr sz="1450" b="1" spc="7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-10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15" dirty="0">
                <a:latin typeface="Tahoma"/>
                <a:cs typeface="Tahoma"/>
              </a:rPr>
              <a:t>не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б</a:t>
            </a:r>
            <a:r>
              <a:rPr sz="1450" b="1" spc="-25" dirty="0">
                <a:latin typeface="Tahoma"/>
                <a:cs typeface="Tahoma"/>
              </a:rPr>
              <a:t>х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20" dirty="0">
                <a:latin typeface="Tahoma"/>
                <a:cs typeface="Tahoma"/>
              </a:rPr>
              <a:t>м</a:t>
            </a:r>
            <a:r>
              <a:rPr sz="1450" b="1" spc="35" dirty="0">
                <a:latin typeface="Tahoma"/>
                <a:cs typeface="Tahoma"/>
              </a:rPr>
              <a:t>о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35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ь</a:t>
            </a:r>
            <a:r>
              <a:rPr sz="1450" b="1" spc="-235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35" dirty="0">
                <a:latin typeface="Tahoma"/>
                <a:cs typeface="Tahoma"/>
              </a:rPr>
              <a:t>з</a:t>
            </a:r>
            <a:r>
              <a:rPr sz="1450" b="1" spc="10" dirty="0">
                <a:latin typeface="Tahoma"/>
                <a:cs typeface="Tahoma"/>
              </a:rPr>
              <a:t>а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15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35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ь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10" dirty="0">
                <a:latin typeface="Tahoma"/>
                <a:cs typeface="Tahoma"/>
              </a:rPr>
              <a:t>нн</a:t>
            </a:r>
            <a:r>
              <a:rPr sz="1450" b="1" spc="15" dirty="0">
                <a:latin typeface="Tahoma"/>
                <a:cs typeface="Tahoma"/>
              </a:rPr>
              <a:t>ые</a:t>
            </a:r>
            <a:endParaRPr sz="1450">
              <a:latin typeface="Tahoma"/>
              <a:cs typeface="Tahoma"/>
            </a:endParaRPr>
          </a:p>
          <a:p>
            <a:pPr marL="12700">
              <a:lnSpc>
                <a:spcPts val="1610"/>
              </a:lnSpc>
            </a:pPr>
            <a:r>
              <a:rPr sz="1450" b="1" spc="-225" dirty="0">
                <a:latin typeface="Tahoma"/>
                <a:cs typeface="Tahoma"/>
              </a:rPr>
              <a:t>«</a:t>
            </a:r>
            <a:r>
              <a:rPr sz="1450" b="1" spc="45" dirty="0">
                <a:latin typeface="Tahoma"/>
                <a:cs typeface="Tahoma"/>
              </a:rPr>
              <a:t>В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45" dirty="0">
                <a:latin typeface="Tahoma"/>
                <a:cs typeface="Tahoma"/>
              </a:rPr>
              <a:t>д</a:t>
            </a:r>
            <a:r>
              <a:rPr sz="1450" b="1" spc="-12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э</a:t>
            </a:r>
            <a:r>
              <a:rPr sz="1450" b="1" spc="5" dirty="0">
                <a:latin typeface="Tahoma"/>
                <a:cs typeface="Tahoma"/>
              </a:rPr>
              <a:t>к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н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00" dirty="0">
                <a:latin typeface="Tahoma"/>
                <a:cs typeface="Tahoma"/>
              </a:rPr>
              <a:t>м</a:t>
            </a:r>
            <a:r>
              <a:rPr sz="1450" b="1" spc="10" dirty="0">
                <a:latin typeface="Tahoma"/>
                <a:cs typeface="Tahoma"/>
              </a:rPr>
              <a:t>и</a:t>
            </a:r>
            <a:r>
              <a:rPr sz="1450" b="1" spc="-15" dirty="0">
                <a:latin typeface="Tahoma"/>
                <a:cs typeface="Tahoma"/>
              </a:rPr>
              <a:t>ч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к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65" dirty="0">
                <a:latin typeface="Tahoma"/>
                <a:cs typeface="Tahoma"/>
              </a:rPr>
              <a:t>й</a:t>
            </a:r>
            <a:r>
              <a:rPr sz="1450" b="1" spc="-23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35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45" dirty="0">
                <a:latin typeface="Tahoma"/>
                <a:cs typeface="Tahoma"/>
              </a:rPr>
              <a:t>ь</a:t>
            </a:r>
            <a:r>
              <a:rPr sz="1450" b="1" spc="15" dirty="0">
                <a:latin typeface="Tahoma"/>
                <a:cs typeface="Tahoma"/>
              </a:rPr>
              <a:t>н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-35" dirty="0">
                <a:latin typeface="Tahoma"/>
                <a:cs typeface="Tahoma"/>
              </a:rPr>
              <a:t>т</a:t>
            </a:r>
            <a:r>
              <a:rPr sz="1450" b="1" spc="10" dirty="0">
                <a:latin typeface="Tahoma"/>
                <a:cs typeface="Tahoma"/>
              </a:rPr>
              <a:t>и</a:t>
            </a:r>
            <a:r>
              <a:rPr sz="1450" b="1" spc="-250" dirty="0">
                <a:latin typeface="Tahoma"/>
                <a:cs typeface="Tahoma"/>
              </a:rPr>
              <a:t>»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endParaRPr sz="1450">
              <a:latin typeface="Tahoma"/>
              <a:cs typeface="Tahoma"/>
            </a:endParaRPr>
          </a:p>
          <a:p>
            <a:pPr marL="12700" marR="99060">
              <a:lnSpc>
                <a:spcPts val="1680"/>
              </a:lnSpc>
              <a:spcBef>
                <a:spcPts val="80"/>
              </a:spcBef>
            </a:pPr>
            <a:r>
              <a:rPr sz="1450" b="1" spc="-225" dirty="0">
                <a:latin typeface="Tahoma"/>
                <a:cs typeface="Tahoma"/>
              </a:rPr>
              <a:t>«</a:t>
            </a: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-5" dirty="0">
                <a:latin typeface="Tahoma"/>
                <a:cs typeface="Tahoma"/>
              </a:rPr>
              <a:t>г</a:t>
            </a:r>
            <a:r>
              <a:rPr sz="1450" b="1" spc="15" dirty="0">
                <a:latin typeface="Tahoma"/>
                <a:cs typeface="Tahoma"/>
              </a:rPr>
              <a:t>ан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35" dirty="0">
                <a:latin typeface="Tahoma"/>
                <a:cs typeface="Tahoma"/>
              </a:rPr>
              <a:t>з</a:t>
            </a:r>
            <a:r>
              <a:rPr sz="1450" b="1" spc="10" dirty="0">
                <a:latin typeface="Tahoma"/>
                <a:cs typeface="Tahoma"/>
              </a:rPr>
              <a:t>а</a:t>
            </a:r>
            <a:r>
              <a:rPr sz="1450" b="1" spc="5" dirty="0">
                <a:latin typeface="Tahoma"/>
                <a:cs typeface="Tahoma"/>
              </a:rPr>
              <a:t>ц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15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нн</a:t>
            </a:r>
            <a:r>
              <a:rPr sz="1450" b="1" spc="-30" dirty="0">
                <a:latin typeface="Tahoma"/>
                <a:cs typeface="Tahoma"/>
              </a:rPr>
              <a:t>о</a:t>
            </a:r>
            <a:r>
              <a:rPr sz="1450" b="1" spc="-70" dirty="0">
                <a:latin typeface="Tahoma"/>
                <a:cs typeface="Tahoma"/>
              </a:rPr>
              <a:t>-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-75" dirty="0">
                <a:latin typeface="Tahoma"/>
                <a:cs typeface="Tahoma"/>
              </a:rPr>
              <a:t>а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-15" dirty="0">
                <a:latin typeface="Tahoma"/>
                <a:cs typeface="Tahoma"/>
              </a:rPr>
              <a:t>о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-75" dirty="0">
                <a:latin typeface="Tahoma"/>
                <a:cs typeface="Tahoma"/>
              </a:rPr>
              <a:t>а</a:t>
            </a:r>
            <a:r>
              <a:rPr sz="1450" b="1" spc="5" dirty="0">
                <a:latin typeface="Tahoma"/>
                <a:cs typeface="Tahoma"/>
              </a:rPr>
              <a:t>я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-90" dirty="0">
                <a:latin typeface="Tahoma"/>
                <a:cs typeface="Tahoma"/>
              </a:rPr>
              <a:t>ф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100" dirty="0">
                <a:latin typeface="Tahoma"/>
                <a:cs typeface="Tahoma"/>
              </a:rPr>
              <a:t>м</a:t>
            </a:r>
            <a:r>
              <a:rPr sz="1450" b="1" spc="-75" dirty="0">
                <a:latin typeface="Tahoma"/>
                <a:cs typeface="Tahoma"/>
              </a:rPr>
              <a:t>а</a:t>
            </a:r>
            <a:r>
              <a:rPr sz="1450" b="1" spc="-250" dirty="0">
                <a:latin typeface="Tahoma"/>
                <a:cs typeface="Tahoma"/>
              </a:rPr>
              <a:t>»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35" dirty="0">
                <a:latin typeface="Tahoma"/>
                <a:cs typeface="Tahoma"/>
              </a:rPr>
              <a:t>з</a:t>
            </a:r>
            <a:r>
              <a:rPr sz="1450" b="1" spc="-195" dirty="0"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5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енн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го  </a:t>
            </a:r>
            <a:r>
              <a:rPr sz="1450" b="1" spc="25" dirty="0">
                <a:latin typeface="Tahoma"/>
                <a:cs typeface="Tahoma"/>
              </a:rPr>
              <a:t>списка</a:t>
            </a:r>
            <a:endParaRPr sz="1450">
              <a:latin typeface="Tahoma"/>
              <a:cs typeface="Tahoma"/>
            </a:endParaRPr>
          </a:p>
          <a:p>
            <a:pPr marL="12700" marR="5080" algn="just">
              <a:lnSpc>
                <a:spcPts val="1680"/>
              </a:lnSpc>
              <a:spcBef>
                <a:spcPts val="5"/>
              </a:spcBef>
            </a:pPr>
            <a:r>
              <a:rPr sz="1450" b="1" spc="80" dirty="0">
                <a:latin typeface="Tahoma"/>
                <a:cs typeface="Tahoma"/>
              </a:rPr>
              <a:t>В</a:t>
            </a:r>
            <a:r>
              <a:rPr sz="1450" b="1" spc="-6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этих</a:t>
            </a:r>
            <a:r>
              <a:rPr sz="1450" b="1" spc="-110" dirty="0">
                <a:latin typeface="Tahoma"/>
                <a:cs typeface="Tahoma"/>
              </a:rPr>
              <a:t> </a:t>
            </a:r>
            <a:r>
              <a:rPr sz="1450" b="1" spc="-15" dirty="0">
                <a:latin typeface="Tahoma"/>
                <a:cs typeface="Tahoma"/>
              </a:rPr>
              <a:t>графах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указываются</a:t>
            </a:r>
            <a:r>
              <a:rPr sz="1450" b="1" spc="-229" dirty="0">
                <a:latin typeface="Tahoma"/>
                <a:cs typeface="Tahoma"/>
              </a:rPr>
              <a:t> </a:t>
            </a:r>
            <a:r>
              <a:rPr sz="1450" b="1" spc="40" dirty="0">
                <a:latin typeface="Tahoma"/>
                <a:cs typeface="Tahoma"/>
              </a:rPr>
              <a:t>срок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трудовой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деятельности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будущего</a:t>
            </a:r>
            <a:r>
              <a:rPr sz="1450" b="1" spc="-15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специалиста</a:t>
            </a:r>
            <a:r>
              <a:rPr sz="1450" b="1" spc="-245" dirty="0">
                <a:latin typeface="Tahoma"/>
                <a:cs typeface="Tahoma"/>
              </a:rPr>
              <a:t> </a:t>
            </a:r>
            <a:r>
              <a:rPr sz="1450" b="1" spc="-125" dirty="0">
                <a:latin typeface="Tahoma"/>
                <a:cs typeface="Tahoma"/>
              </a:rPr>
              <a:t>(3-5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-60" dirty="0">
                <a:latin typeface="Tahoma"/>
                <a:cs typeface="Tahoma"/>
              </a:rPr>
              <a:t>лет), </a:t>
            </a:r>
            <a:r>
              <a:rPr sz="1450" b="1" spc="30" dirty="0">
                <a:latin typeface="Tahoma"/>
                <a:cs typeface="Tahoma"/>
              </a:rPr>
              <a:t>условия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оплаты</a:t>
            </a:r>
            <a:r>
              <a:rPr sz="1450" b="1" spc="-2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труда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 </a:t>
            </a:r>
            <a:r>
              <a:rPr sz="1450" b="1" spc="70" dirty="0">
                <a:latin typeface="Tahoma"/>
                <a:cs typeface="Tahoma"/>
              </a:rPr>
              <a:t> </a:t>
            </a:r>
            <a:r>
              <a:rPr sz="1450" b="1" spc="35" dirty="0">
                <a:latin typeface="Tahoma"/>
                <a:cs typeface="Tahoma"/>
              </a:rPr>
              <a:t>иные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условия</a:t>
            </a:r>
            <a:endParaRPr sz="14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200" y="1249508"/>
            <a:ext cx="10134600" cy="5679440"/>
            <a:chOff x="121920" y="1178560"/>
            <a:chExt cx="10134600" cy="56794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920" y="1178560"/>
              <a:ext cx="5943600" cy="54152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1920" y="2052320"/>
              <a:ext cx="3784600" cy="48056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690360" y="2280920"/>
              <a:ext cx="3352800" cy="4541520"/>
            </a:xfrm>
            <a:custGeom>
              <a:avLst/>
              <a:gdLst/>
              <a:ahLst/>
              <a:cxnLst/>
              <a:rect l="l" t="t" r="r" b="b"/>
              <a:pathLst>
                <a:path w="3352800" h="4541520">
                  <a:moveTo>
                    <a:pt x="3101721" y="0"/>
                  </a:moveTo>
                  <a:lnTo>
                    <a:pt x="251079" y="0"/>
                  </a:lnTo>
                  <a:lnTo>
                    <a:pt x="205942" y="4044"/>
                  </a:lnTo>
                  <a:lnTo>
                    <a:pt x="163462" y="15706"/>
                  </a:lnTo>
                  <a:lnTo>
                    <a:pt x="124347" y="34275"/>
                  </a:lnTo>
                  <a:lnTo>
                    <a:pt x="89305" y="59045"/>
                  </a:lnTo>
                  <a:lnTo>
                    <a:pt x="59045" y="89305"/>
                  </a:lnTo>
                  <a:lnTo>
                    <a:pt x="34275" y="124347"/>
                  </a:lnTo>
                  <a:lnTo>
                    <a:pt x="15706" y="163462"/>
                  </a:lnTo>
                  <a:lnTo>
                    <a:pt x="4044" y="205942"/>
                  </a:lnTo>
                  <a:lnTo>
                    <a:pt x="0" y="251078"/>
                  </a:lnTo>
                  <a:lnTo>
                    <a:pt x="0" y="4290428"/>
                  </a:lnTo>
                  <a:lnTo>
                    <a:pt x="4044" y="4335561"/>
                  </a:lnTo>
                  <a:lnTo>
                    <a:pt x="15706" y="4378041"/>
                  </a:lnTo>
                  <a:lnTo>
                    <a:pt x="34275" y="4417157"/>
                  </a:lnTo>
                  <a:lnTo>
                    <a:pt x="59045" y="4452202"/>
                  </a:lnTo>
                  <a:lnTo>
                    <a:pt x="89305" y="4482465"/>
                  </a:lnTo>
                  <a:lnTo>
                    <a:pt x="124347" y="4507237"/>
                  </a:lnTo>
                  <a:lnTo>
                    <a:pt x="163462" y="4525810"/>
                  </a:lnTo>
                  <a:lnTo>
                    <a:pt x="205942" y="4537474"/>
                  </a:lnTo>
                  <a:lnTo>
                    <a:pt x="251079" y="4541520"/>
                  </a:lnTo>
                  <a:lnTo>
                    <a:pt x="3101721" y="4541520"/>
                  </a:lnTo>
                  <a:lnTo>
                    <a:pt x="3146857" y="4537474"/>
                  </a:lnTo>
                  <a:lnTo>
                    <a:pt x="3189337" y="4525810"/>
                  </a:lnTo>
                  <a:lnTo>
                    <a:pt x="3228452" y="4507237"/>
                  </a:lnTo>
                  <a:lnTo>
                    <a:pt x="3263494" y="4482465"/>
                  </a:lnTo>
                  <a:lnTo>
                    <a:pt x="3293754" y="4452202"/>
                  </a:lnTo>
                  <a:lnTo>
                    <a:pt x="3318524" y="4417157"/>
                  </a:lnTo>
                  <a:lnTo>
                    <a:pt x="3337093" y="4378041"/>
                  </a:lnTo>
                  <a:lnTo>
                    <a:pt x="3348755" y="4335561"/>
                  </a:lnTo>
                  <a:lnTo>
                    <a:pt x="3352800" y="4290428"/>
                  </a:lnTo>
                  <a:lnTo>
                    <a:pt x="3352800" y="251078"/>
                  </a:lnTo>
                  <a:lnTo>
                    <a:pt x="3348755" y="205942"/>
                  </a:lnTo>
                  <a:lnTo>
                    <a:pt x="3337093" y="163462"/>
                  </a:lnTo>
                  <a:lnTo>
                    <a:pt x="3318524" y="124347"/>
                  </a:lnTo>
                  <a:lnTo>
                    <a:pt x="3293754" y="89305"/>
                  </a:lnTo>
                  <a:lnTo>
                    <a:pt x="3263494" y="59045"/>
                  </a:lnTo>
                  <a:lnTo>
                    <a:pt x="3228452" y="34275"/>
                  </a:lnTo>
                  <a:lnTo>
                    <a:pt x="3189337" y="15706"/>
                  </a:lnTo>
                  <a:lnTo>
                    <a:pt x="3146857" y="4044"/>
                  </a:lnTo>
                  <a:lnTo>
                    <a:pt x="31017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90360" y="2280920"/>
              <a:ext cx="3352800" cy="4541520"/>
            </a:xfrm>
            <a:custGeom>
              <a:avLst/>
              <a:gdLst/>
              <a:ahLst/>
              <a:cxnLst/>
              <a:rect l="l" t="t" r="r" b="b"/>
              <a:pathLst>
                <a:path w="3352800" h="4541520">
                  <a:moveTo>
                    <a:pt x="0" y="251078"/>
                  </a:moveTo>
                  <a:lnTo>
                    <a:pt x="4044" y="205942"/>
                  </a:lnTo>
                  <a:lnTo>
                    <a:pt x="15706" y="163462"/>
                  </a:lnTo>
                  <a:lnTo>
                    <a:pt x="34275" y="124347"/>
                  </a:lnTo>
                  <a:lnTo>
                    <a:pt x="59045" y="89305"/>
                  </a:lnTo>
                  <a:lnTo>
                    <a:pt x="89305" y="59045"/>
                  </a:lnTo>
                  <a:lnTo>
                    <a:pt x="124347" y="34275"/>
                  </a:lnTo>
                  <a:lnTo>
                    <a:pt x="163462" y="15706"/>
                  </a:lnTo>
                  <a:lnTo>
                    <a:pt x="205942" y="4044"/>
                  </a:lnTo>
                  <a:lnTo>
                    <a:pt x="251079" y="0"/>
                  </a:lnTo>
                  <a:lnTo>
                    <a:pt x="3101721" y="0"/>
                  </a:lnTo>
                  <a:lnTo>
                    <a:pt x="3146857" y="4044"/>
                  </a:lnTo>
                  <a:lnTo>
                    <a:pt x="3189337" y="15706"/>
                  </a:lnTo>
                  <a:lnTo>
                    <a:pt x="3228452" y="34275"/>
                  </a:lnTo>
                  <a:lnTo>
                    <a:pt x="3263494" y="59045"/>
                  </a:lnTo>
                  <a:lnTo>
                    <a:pt x="3293754" y="89305"/>
                  </a:lnTo>
                  <a:lnTo>
                    <a:pt x="3318524" y="124347"/>
                  </a:lnTo>
                  <a:lnTo>
                    <a:pt x="3337093" y="163462"/>
                  </a:lnTo>
                  <a:lnTo>
                    <a:pt x="3348755" y="205942"/>
                  </a:lnTo>
                  <a:lnTo>
                    <a:pt x="3352800" y="251078"/>
                  </a:lnTo>
                  <a:lnTo>
                    <a:pt x="3352800" y="4290428"/>
                  </a:lnTo>
                  <a:lnTo>
                    <a:pt x="3348755" y="4335561"/>
                  </a:lnTo>
                  <a:lnTo>
                    <a:pt x="3337093" y="4378041"/>
                  </a:lnTo>
                  <a:lnTo>
                    <a:pt x="3318524" y="4417157"/>
                  </a:lnTo>
                  <a:lnTo>
                    <a:pt x="3293754" y="4452202"/>
                  </a:lnTo>
                  <a:lnTo>
                    <a:pt x="3263494" y="4482465"/>
                  </a:lnTo>
                  <a:lnTo>
                    <a:pt x="3228452" y="4507237"/>
                  </a:lnTo>
                  <a:lnTo>
                    <a:pt x="3189337" y="4525810"/>
                  </a:lnTo>
                  <a:lnTo>
                    <a:pt x="3146857" y="4537474"/>
                  </a:lnTo>
                  <a:lnTo>
                    <a:pt x="3101721" y="4541520"/>
                  </a:lnTo>
                  <a:lnTo>
                    <a:pt x="251079" y="4541520"/>
                  </a:lnTo>
                  <a:lnTo>
                    <a:pt x="205942" y="4537474"/>
                  </a:lnTo>
                  <a:lnTo>
                    <a:pt x="163462" y="4525810"/>
                  </a:lnTo>
                  <a:lnTo>
                    <a:pt x="124347" y="4507237"/>
                  </a:lnTo>
                  <a:lnTo>
                    <a:pt x="89305" y="4482465"/>
                  </a:lnTo>
                  <a:lnTo>
                    <a:pt x="59045" y="4452202"/>
                  </a:lnTo>
                  <a:lnTo>
                    <a:pt x="34275" y="4417157"/>
                  </a:lnTo>
                  <a:lnTo>
                    <a:pt x="15706" y="4378041"/>
                  </a:lnTo>
                  <a:lnTo>
                    <a:pt x="4044" y="4335561"/>
                  </a:lnTo>
                  <a:lnTo>
                    <a:pt x="0" y="4290428"/>
                  </a:lnTo>
                  <a:lnTo>
                    <a:pt x="0" y="251078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7039" y="2397760"/>
              <a:ext cx="3078479" cy="43078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38905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-479584" y="218007"/>
            <a:ext cx="11540807" cy="1018540"/>
            <a:chOff x="391160" y="187960"/>
            <a:chExt cx="11540807" cy="1018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4646" y="203869"/>
              <a:ext cx="6548227" cy="10026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34367" y="371307"/>
              <a:ext cx="6197600" cy="762000"/>
            </a:xfrm>
            <a:custGeom>
              <a:avLst/>
              <a:gdLst/>
              <a:ahLst/>
              <a:cxnLst/>
              <a:rect l="l" t="t" r="r" b="b"/>
              <a:pathLst>
                <a:path w="6197600" h="762000">
                  <a:moveTo>
                    <a:pt x="6140576" y="0"/>
                  </a:moveTo>
                  <a:lnTo>
                    <a:pt x="57073" y="0"/>
                  </a:lnTo>
                  <a:lnTo>
                    <a:pt x="34857" y="4480"/>
                  </a:lnTo>
                  <a:lnTo>
                    <a:pt x="16716" y="16700"/>
                  </a:lnTo>
                  <a:lnTo>
                    <a:pt x="4485" y="34825"/>
                  </a:lnTo>
                  <a:lnTo>
                    <a:pt x="0" y="57023"/>
                  </a:lnTo>
                  <a:lnTo>
                    <a:pt x="0" y="704977"/>
                  </a:lnTo>
                  <a:lnTo>
                    <a:pt x="4485" y="727174"/>
                  </a:lnTo>
                  <a:lnTo>
                    <a:pt x="16716" y="745299"/>
                  </a:lnTo>
                  <a:lnTo>
                    <a:pt x="34857" y="757519"/>
                  </a:lnTo>
                  <a:lnTo>
                    <a:pt x="57073" y="762000"/>
                  </a:lnTo>
                  <a:lnTo>
                    <a:pt x="6140576" y="762000"/>
                  </a:lnTo>
                  <a:lnTo>
                    <a:pt x="6162774" y="757519"/>
                  </a:lnTo>
                  <a:lnTo>
                    <a:pt x="6180899" y="745299"/>
                  </a:lnTo>
                  <a:lnTo>
                    <a:pt x="6193119" y="727174"/>
                  </a:lnTo>
                  <a:lnTo>
                    <a:pt x="6197599" y="704977"/>
                  </a:lnTo>
                  <a:lnTo>
                    <a:pt x="6197599" y="57023"/>
                  </a:lnTo>
                  <a:lnTo>
                    <a:pt x="6193119" y="34825"/>
                  </a:lnTo>
                  <a:lnTo>
                    <a:pt x="6180899" y="16700"/>
                  </a:lnTo>
                  <a:lnTo>
                    <a:pt x="6162774" y="4480"/>
                  </a:lnTo>
                  <a:lnTo>
                    <a:pt x="61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60" y="187960"/>
              <a:ext cx="6197600" cy="762000"/>
            </a:xfrm>
            <a:custGeom>
              <a:avLst/>
              <a:gdLst/>
              <a:ahLst/>
              <a:cxnLst/>
              <a:rect l="l" t="t" r="r" b="b"/>
              <a:pathLst>
                <a:path w="6197600" h="762000">
                  <a:moveTo>
                    <a:pt x="0" y="57023"/>
                  </a:moveTo>
                  <a:lnTo>
                    <a:pt x="4485" y="34825"/>
                  </a:lnTo>
                  <a:lnTo>
                    <a:pt x="16716" y="16700"/>
                  </a:lnTo>
                  <a:lnTo>
                    <a:pt x="34857" y="4480"/>
                  </a:lnTo>
                  <a:lnTo>
                    <a:pt x="57073" y="0"/>
                  </a:lnTo>
                  <a:lnTo>
                    <a:pt x="6140576" y="0"/>
                  </a:lnTo>
                  <a:lnTo>
                    <a:pt x="6162774" y="4480"/>
                  </a:lnTo>
                  <a:lnTo>
                    <a:pt x="6180899" y="16700"/>
                  </a:lnTo>
                  <a:lnTo>
                    <a:pt x="6193119" y="34825"/>
                  </a:lnTo>
                  <a:lnTo>
                    <a:pt x="6197599" y="57023"/>
                  </a:lnTo>
                  <a:lnTo>
                    <a:pt x="6197599" y="704977"/>
                  </a:lnTo>
                  <a:lnTo>
                    <a:pt x="6193119" y="727174"/>
                  </a:lnTo>
                  <a:lnTo>
                    <a:pt x="6180899" y="745299"/>
                  </a:lnTo>
                  <a:lnTo>
                    <a:pt x="6162774" y="757519"/>
                  </a:lnTo>
                  <a:lnTo>
                    <a:pt x="6140576" y="762000"/>
                  </a:lnTo>
                  <a:lnTo>
                    <a:pt x="57073" y="762000"/>
                  </a:lnTo>
                  <a:lnTo>
                    <a:pt x="34857" y="757519"/>
                  </a:lnTo>
                  <a:lnTo>
                    <a:pt x="16716" y="745299"/>
                  </a:lnTo>
                  <a:lnTo>
                    <a:pt x="4485" y="727174"/>
                  </a:lnTo>
                  <a:lnTo>
                    <a:pt x="0" y="704977"/>
                  </a:lnTo>
                  <a:lnTo>
                    <a:pt x="0" y="5702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67000" y="472018"/>
            <a:ext cx="577913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ные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ан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ии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15" dirty="0">
                <a:latin typeface="Tahoma"/>
                <a:cs typeface="Tahoma"/>
              </a:rPr>
              <a:t>работодатель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зарегистрирован</a:t>
            </a:r>
            <a:r>
              <a:rPr sz="1450" b="1" spc="-2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на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00AF50"/>
                </a:solidFill>
                <a:latin typeface="Tahoma"/>
                <a:cs typeface="Tahoma"/>
              </a:rPr>
              <a:t>сайте</a:t>
            </a:r>
            <a:r>
              <a:rPr sz="1450" b="1" spc="-1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«Работа</a:t>
            </a:r>
            <a:r>
              <a:rPr sz="1450" b="1" spc="-165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9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России»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600" y="955039"/>
            <a:ext cx="10378440" cy="5308600"/>
            <a:chOff x="101600" y="955039"/>
            <a:chExt cx="10378440" cy="5308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955039"/>
              <a:ext cx="10378440" cy="530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159" y="1193799"/>
              <a:ext cx="9804400" cy="4836160"/>
            </a:xfrm>
            <a:custGeom>
              <a:avLst/>
              <a:gdLst/>
              <a:ahLst/>
              <a:cxnLst/>
              <a:rect l="l" t="t" r="r" b="b"/>
              <a:pathLst>
                <a:path w="9804400" h="4836160">
                  <a:moveTo>
                    <a:pt x="9442196" y="0"/>
                  </a:moveTo>
                  <a:lnTo>
                    <a:pt x="362178" y="0"/>
                  </a:lnTo>
                  <a:lnTo>
                    <a:pt x="313033" y="3306"/>
                  </a:lnTo>
                  <a:lnTo>
                    <a:pt x="265897" y="12939"/>
                  </a:lnTo>
                  <a:lnTo>
                    <a:pt x="221202" y="28465"/>
                  </a:lnTo>
                  <a:lnTo>
                    <a:pt x="179380" y="49454"/>
                  </a:lnTo>
                  <a:lnTo>
                    <a:pt x="140862" y="75474"/>
                  </a:lnTo>
                  <a:lnTo>
                    <a:pt x="106079" y="106092"/>
                  </a:lnTo>
                  <a:lnTo>
                    <a:pt x="75464" y="140878"/>
                  </a:lnTo>
                  <a:lnTo>
                    <a:pt x="49448" y="179399"/>
                  </a:lnTo>
                  <a:lnTo>
                    <a:pt x="28461" y="221224"/>
                  </a:lnTo>
                  <a:lnTo>
                    <a:pt x="12937" y="265920"/>
                  </a:lnTo>
                  <a:lnTo>
                    <a:pt x="3306" y="313058"/>
                  </a:lnTo>
                  <a:lnTo>
                    <a:pt x="0" y="362203"/>
                  </a:lnTo>
                  <a:lnTo>
                    <a:pt x="0" y="4473981"/>
                  </a:lnTo>
                  <a:lnTo>
                    <a:pt x="3306" y="4523126"/>
                  </a:lnTo>
                  <a:lnTo>
                    <a:pt x="12937" y="4570262"/>
                  </a:lnTo>
                  <a:lnTo>
                    <a:pt x="28461" y="4614957"/>
                  </a:lnTo>
                  <a:lnTo>
                    <a:pt x="49448" y="4656779"/>
                  </a:lnTo>
                  <a:lnTo>
                    <a:pt x="75464" y="4695297"/>
                  </a:lnTo>
                  <a:lnTo>
                    <a:pt x="106079" y="4730080"/>
                  </a:lnTo>
                  <a:lnTo>
                    <a:pt x="140862" y="4760695"/>
                  </a:lnTo>
                  <a:lnTo>
                    <a:pt x="179380" y="4786711"/>
                  </a:lnTo>
                  <a:lnTo>
                    <a:pt x="221202" y="4807698"/>
                  </a:lnTo>
                  <a:lnTo>
                    <a:pt x="265897" y="4823222"/>
                  </a:lnTo>
                  <a:lnTo>
                    <a:pt x="313033" y="4832853"/>
                  </a:lnTo>
                  <a:lnTo>
                    <a:pt x="362178" y="4836160"/>
                  </a:lnTo>
                  <a:lnTo>
                    <a:pt x="9442196" y="4836160"/>
                  </a:lnTo>
                  <a:lnTo>
                    <a:pt x="9491341" y="4832853"/>
                  </a:lnTo>
                  <a:lnTo>
                    <a:pt x="9538479" y="4823222"/>
                  </a:lnTo>
                  <a:lnTo>
                    <a:pt x="9583175" y="4807698"/>
                  </a:lnTo>
                  <a:lnTo>
                    <a:pt x="9625000" y="4786711"/>
                  </a:lnTo>
                  <a:lnTo>
                    <a:pt x="9663521" y="4760695"/>
                  </a:lnTo>
                  <a:lnTo>
                    <a:pt x="9698307" y="4730080"/>
                  </a:lnTo>
                  <a:lnTo>
                    <a:pt x="9728925" y="4695297"/>
                  </a:lnTo>
                  <a:lnTo>
                    <a:pt x="9754945" y="4656779"/>
                  </a:lnTo>
                  <a:lnTo>
                    <a:pt x="9775934" y="4614957"/>
                  </a:lnTo>
                  <a:lnTo>
                    <a:pt x="9791460" y="4570262"/>
                  </a:lnTo>
                  <a:lnTo>
                    <a:pt x="9801093" y="4523126"/>
                  </a:lnTo>
                  <a:lnTo>
                    <a:pt x="9804400" y="4473981"/>
                  </a:lnTo>
                  <a:lnTo>
                    <a:pt x="9804400" y="362203"/>
                  </a:lnTo>
                  <a:lnTo>
                    <a:pt x="9801093" y="313058"/>
                  </a:lnTo>
                  <a:lnTo>
                    <a:pt x="9791460" y="265920"/>
                  </a:lnTo>
                  <a:lnTo>
                    <a:pt x="9775934" y="221224"/>
                  </a:lnTo>
                  <a:lnTo>
                    <a:pt x="9754945" y="179399"/>
                  </a:lnTo>
                  <a:lnTo>
                    <a:pt x="9728925" y="140878"/>
                  </a:lnTo>
                  <a:lnTo>
                    <a:pt x="9698307" y="106092"/>
                  </a:lnTo>
                  <a:lnTo>
                    <a:pt x="9663521" y="75474"/>
                  </a:lnTo>
                  <a:lnTo>
                    <a:pt x="9625000" y="49454"/>
                  </a:lnTo>
                  <a:lnTo>
                    <a:pt x="9583175" y="28465"/>
                  </a:lnTo>
                  <a:lnTo>
                    <a:pt x="9538479" y="12939"/>
                  </a:lnTo>
                  <a:lnTo>
                    <a:pt x="9491341" y="3306"/>
                  </a:lnTo>
                  <a:lnTo>
                    <a:pt x="9442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159" y="1193799"/>
              <a:ext cx="9804400" cy="4836160"/>
            </a:xfrm>
            <a:custGeom>
              <a:avLst/>
              <a:gdLst/>
              <a:ahLst/>
              <a:cxnLst/>
              <a:rect l="l" t="t" r="r" b="b"/>
              <a:pathLst>
                <a:path w="9804400" h="4836160">
                  <a:moveTo>
                    <a:pt x="0" y="362203"/>
                  </a:moveTo>
                  <a:lnTo>
                    <a:pt x="3306" y="313058"/>
                  </a:lnTo>
                  <a:lnTo>
                    <a:pt x="12937" y="265920"/>
                  </a:lnTo>
                  <a:lnTo>
                    <a:pt x="28461" y="221224"/>
                  </a:lnTo>
                  <a:lnTo>
                    <a:pt x="49448" y="179399"/>
                  </a:lnTo>
                  <a:lnTo>
                    <a:pt x="75464" y="140878"/>
                  </a:lnTo>
                  <a:lnTo>
                    <a:pt x="106079" y="106092"/>
                  </a:lnTo>
                  <a:lnTo>
                    <a:pt x="140862" y="75474"/>
                  </a:lnTo>
                  <a:lnTo>
                    <a:pt x="179380" y="49454"/>
                  </a:lnTo>
                  <a:lnTo>
                    <a:pt x="221202" y="28465"/>
                  </a:lnTo>
                  <a:lnTo>
                    <a:pt x="265897" y="12939"/>
                  </a:lnTo>
                  <a:lnTo>
                    <a:pt x="313033" y="3306"/>
                  </a:lnTo>
                  <a:lnTo>
                    <a:pt x="362178" y="0"/>
                  </a:lnTo>
                  <a:lnTo>
                    <a:pt x="9442196" y="0"/>
                  </a:lnTo>
                  <a:lnTo>
                    <a:pt x="9491341" y="3306"/>
                  </a:lnTo>
                  <a:lnTo>
                    <a:pt x="9538479" y="12939"/>
                  </a:lnTo>
                  <a:lnTo>
                    <a:pt x="9583175" y="28465"/>
                  </a:lnTo>
                  <a:lnTo>
                    <a:pt x="9625000" y="49454"/>
                  </a:lnTo>
                  <a:lnTo>
                    <a:pt x="9663521" y="75474"/>
                  </a:lnTo>
                  <a:lnTo>
                    <a:pt x="9698307" y="106092"/>
                  </a:lnTo>
                  <a:lnTo>
                    <a:pt x="9728925" y="140878"/>
                  </a:lnTo>
                  <a:lnTo>
                    <a:pt x="9754945" y="179399"/>
                  </a:lnTo>
                  <a:lnTo>
                    <a:pt x="9775934" y="221224"/>
                  </a:lnTo>
                  <a:lnTo>
                    <a:pt x="9791460" y="265920"/>
                  </a:lnTo>
                  <a:lnTo>
                    <a:pt x="9801093" y="313058"/>
                  </a:lnTo>
                  <a:lnTo>
                    <a:pt x="9804400" y="362203"/>
                  </a:lnTo>
                  <a:lnTo>
                    <a:pt x="9804400" y="4473981"/>
                  </a:lnTo>
                  <a:lnTo>
                    <a:pt x="9801093" y="4523126"/>
                  </a:lnTo>
                  <a:lnTo>
                    <a:pt x="9791460" y="4570262"/>
                  </a:lnTo>
                  <a:lnTo>
                    <a:pt x="9775934" y="4614957"/>
                  </a:lnTo>
                  <a:lnTo>
                    <a:pt x="9754945" y="4656779"/>
                  </a:lnTo>
                  <a:lnTo>
                    <a:pt x="9728925" y="4695297"/>
                  </a:lnTo>
                  <a:lnTo>
                    <a:pt x="9698307" y="4730080"/>
                  </a:lnTo>
                  <a:lnTo>
                    <a:pt x="9663521" y="4760695"/>
                  </a:lnTo>
                  <a:lnTo>
                    <a:pt x="9625000" y="4786711"/>
                  </a:lnTo>
                  <a:lnTo>
                    <a:pt x="9583175" y="4807698"/>
                  </a:lnTo>
                  <a:lnTo>
                    <a:pt x="9538479" y="4823222"/>
                  </a:lnTo>
                  <a:lnTo>
                    <a:pt x="9491341" y="4832853"/>
                  </a:lnTo>
                  <a:lnTo>
                    <a:pt x="9442196" y="4836160"/>
                  </a:lnTo>
                  <a:lnTo>
                    <a:pt x="362178" y="4836160"/>
                  </a:lnTo>
                  <a:lnTo>
                    <a:pt x="313033" y="4832853"/>
                  </a:lnTo>
                  <a:lnTo>
                    <a:pt x="265897" y="4823222"/>
                  </a:lnTo>
                  <a:lnTo>
                    <a:pt x="221202" y="4807698"/>
                  </a:lnTo>
                  <a:lnTo>
                    <a:pt x="179380" y="4786711"/>
                  </a:lnTo>
                  <a:lnTo>
                    <a:pt x="140862" y="4760695"/>
                  </a:lnTo>
                  <a:lnTo>
                    <a:pt x="106079" y="4730080"/>
                  </a:lnTo>
                  <a:lnTo>
                    <a:pt x="75464" y="4695297"/>
                  </a:lnTo>
                  <a:lnTo>
                    <a:pt x="49448" y="4656779"/>
                  </a:lnTo>
                  <a:lnTo>
                    <a:pt x="28461" y="4614957"/>
                  </a:lnTo>
                  <a:lnTo>
                    <a:pt x="12937" y="4570262"/>
                  </a:lnTo>
                  <a:lnTo>
                    <a:pt x="3306" y="4523126"/>
                  </a:lnTo>
                  <a:lnTo>
                    <a:pt x="0" y="4473981"/>
                  </a:lnTo>
                  <a:lnTo>
                    <a:pt x="0" y="36220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959" y="1361439"/>
              <a:ext cx="9357360" cy="41554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274234" y="1401725"/>
            <a:ext cx="6087057" cy="747468"/>
            <a:chOff x="274234" y="1401725"/>
            <a:chExt cx="6087057" cy="747468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234" y="1401725"/>
              <a:ext cx="4099730" cy="7474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61451" y="1515643"/>
              <a:ext cx="3799840" cy="508000"/>
            </a:xfrm>
            <a:custGeom>
              <a:avLst/>
              <a:gdLst/>
              <a:ahLst/>
              <a:cxnLst/>
              <a:rect l="l" t="t" r="r" b="b"/>
              <a:pathLst>
                <a:path w="3799840" h="508000">
                  <a:moveTo>
                    <a:pt x="3761740" y="0"/>
                  </a:moveTo>
                  <a:lnTo>
                    <a:pt x="38049" y="0"/>
                  </a:lnTo>
                  <a:lnTo>
                    <a:pt x="23236" y="2988"/>
                  </a:lnTo>
                  <a:lnTo>
                    <a:pt x="11142" y="11144"/>
                  </a:lnTo>
                  <a:lnTo>
                    <a:pt x="2989" y="23252"/>
                  </a:lnTo>
                  <a:lnTo>
                    <a:pt x="0" y="38100"/>
                  </a:lnTo>
                  <a:lnTo>
                    <a:pt x="0" y="469900"/>
                  </a:lnTo>
                  <a:lnTo>
                    <a:pt x="2989" y="484747"/>
                  </a:lnTo>
                  <a:lnTo>
                    <a:pt x="11142" y="496855"/>
                  </a:lnTo>
                  <a:lnTo>
                    <a:pt x="23236" y="505011"/>
                  </a:lnTo>
                  <a:lnTo>
                    <a:pt x="38049" y="508000"/>
                  </a:lnTo>
                  <a:lnTo>
                    <a:pt x="3761740" y="508000"/>
                  </a:lnTo>
                  <a:lnTo>
                    <a:pt x="3776587" y="505011"/>
                  </a:lnTo>
                  <a:lnTo>
                    <a:pt x="3788695" y="496855"/>
                  </a:lnTo>
                  <a:lnTo>
                    <a:pt x="3796851" y="484747"/>
                  </a:lnTo>
                  <a:lnTo>
                    <a:pt x="3799840" y="469900"/>
                  </a:lnTo>
                  <a:lnTo>
                    <a:pt x="3799840" y="38100"/>
                  </a:lnTo>
                  <a:lnTo>
                    <a:pt x="3796851" y="23252"/>
                  </a:lnTo>
                  <a:lnTo>
                    <a:pt x="3788695" y="11144"/>
                  </a:lnTo>
                  <a:lnTo>
                    <a:pt x="3776587" y="2988"/>
                  </a:lnTo>
                  <a:lnTo>
                    <a:pt x="3761740" y="0"/>
                  </a:lnTo>
                  <a:close/>
                </a:path>
              </a:pathLst>
            </a:custGeom>
            <a:solidFill>
              <a:srgbClr val="208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140915" y="2865025"/>
            <a:ext cx="6365285" cy="3535776"/>
            <a:chOff x="5140915" y="2865024"/>
            <a:chExt cx="6873328" cy="3642537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915" y="2865024"/>
              <a:ext cx="6873328" cy="36425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28919" y="3012439"/>
              <a:ext cx="6502400" cy="3342640"/>
            </a:xfrm>
            <a:custGeom>
              <a:avLst/>
              <a:gdLst/>
              <a:ahLst/>
              <a:cxnLst/>
              <a:rect l="l" t="t" r="r" b="b"/>
              <a:pathLst>
                <a:path w="6502400" h="3342640">
                  <a:moveTo>
                    <a:pt x="6355207" y="0"/>
                  </a:moveTo>
                  <a:lnTo>
                    <a:pt x="147192" y="0"/>
                  </a:lnTo>
                  <a:lnTo>
                    <a:pt x="100673" y="7505"/>
                  </a:lnTo>
                  <a:lnTo>
                    <a:pt x="60268" y="28403"/>
                  </a:lnTo>
                  <a:lnTo>
                    <a:pt x="28403" y="60268"/>
                  </a:lnTo>
                  <a:lnTo>
                    <a:pt x="7505" y="100673"/>
                  </a:lnTo>
                  <a:lnTo>
                    <a:pt x="0" y="147193"/>
                  </a:lnTo>
                  <a:lnTo>
                    <a:pt x="0" y="3195459"/>
                  </a:lnTo>
                  <a:lnTo>
                    <a:pt x="7505" y="3241977"/>
                  </a:lnTo>
                  <a:lnTo>
                    <a:pt x="28403" y="3282380"/>
                  </a:lnTo>
                  <a:lnTo>
                    <a:pt x="60268" y="3314241"/>
                  </a:lnTo>
                  <a:lnTo>
                    <a:pt x="100673" y="3335136"/>
                  </a:lnTo>
                  <a:lnTo>
                    <a:pt x="147192" y="3342640"/>
                  </a:lnTo>
                  <a:lnTo>
                    <a:pt x="6355207" y="3342640"/>
                  </a:lnTo>
                  <a:lnTo>
                    <a:pt x="6401726" y="3335136"/>
                  </a:lnTo>
                  <a:lnTo>
                    <a:pt x="6442131" y="3314241"/>
                  </a:lnTo>
                  <a:lnTo>
                    <a:pt x="6473996" y="3282380"/>
                  </a:lnTo>
                  <a:lnTo>
                    <a:pt x="6494894" y="3241977"/>
                  </a:lnTo>
                  <a:lnTo>
                    <a:pt x="6502400" y="3195459"/>
                  </a:lnTo>
                  <a:lnTo>
                    <a:pt x="6502400" y="147193"/>
                  </a:lnTo>
                  <a:lnTo>
                    <a:pt x="6494894" y="100673"/>
                  </a:lnTo>
                  <a:lnTo>
                    <a:pt x="6473996" y="60268"/>
                  </a:lnTo>
                  <a:lnTo>
                    <a:pt x="6442131" y="28403"/>
                  </a:lnTo>
                  <a:lnTo>
                    <a:pt x="6401726" y="7505"/>
                  </a:lnTo>
                  <a:lnTo>
                    <a:pt x="63552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28919" y="3012439"/>
              <a:ext cx="6502400" cy="3342640"/>
            </a:xfrm>
            <a:custGeom>
              <a:avLst/>
              <a:gdLst/>
              <a:ahLst/>
              <a:cxnLst/>
              <a:rect l="l" t="t" r="r" b="b"/>
              <a:pathLst>
                <a:path w="6502400" h="3342640">
                  <a:moveTo>
                    <a:pt x="0" y="147193"/>
                  </a:moveTo>
                  <a:lnTo>
                    <a:pt x="7505" y="100673"/>
                  </a:lnTo>
                  <a:lnTo>
                    <a:pt x="28403" y="60268"/>
                  </a:lnTo>
                  <a:lnTo>
                    <a:pt x="60268" y="28403"/>
                  </a:lnTo>
                  <a:lnTo>
                    <a:pt x="100673" y="7505"/>
                  </a:lnTo>
                  <a:lnTo>
                    <a:pt x="147192" y="0"/>
                  </a:lnTo>
                  <a:lnTo>
                    <a:pt x="6355207" y="0"/>
                  </a:lnTo>
                  <a:lnTo>
                    <a:pt x="6401726" y="7505"/>
                  </a:lnTo>
                  <a:lnTo>
                    <a:pt x="6442131" y="28403"/>
                  </a:lnTo>
                  <a:lnTo>
                    <a:pt x="6473996" y="60268"/>
                  </a:lnTo>
                  <a:lnTo>
                    <a:pt x="6494894" y="100673"/>
                  </a:lnTo>
                  <a:lnTo>
                    <a:pt x="6502400" y="147193"/>
                  </a:lnTo>
                  <a:lnTo>
                    <a:pt x="6502400" y="3195459"/>
                  </a:lnTo>
                  <a:lnTo>
                    <a:pt x="6494894" y="3241977"/>
                  </a:lnTo>
                  <a:lnTo>
                    <a:pt x="6473996" y="3282380"/>
                  </a:lnTo>
                  <a:lnTo>
                    <a:pt x="6442131" y="3314241"/>
                  </a:lnTo>
                  <a:lnTo>
                    <a:pt x="6401726" y="3335136"/>
                  </a:lnTo>
                  <a:lnTo>
                    <a:pt x="6355207" y="3342640"/>
                  </a:lnTo>
                  <a:lnTo>
                    <a:pt x="147192" y="3342640"/>
                  </a:lnTo>
                  <a:lnTo>
                    <a:pt x="100673" y="3335136"/>
                  </a:lnTo>
                  <a:lnTo>
                    <a:pt x="60268" y="3314241"/>
                  </a:lnTo>
                  <a:lnTo>
                    <a:pt x="28403" y="3282380"/>
                  </a:lnTo>
                  <a:lnTo>
                    <a:pt x="7505" y="3241977"/>
                  </a:lnTo>
                  <a:lnTo>
                    <a:pt x="0" y="3195459"/>
                  </a:lnTo>
                  <a:lnTo>
                    <a:pt x="0" y="14719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8919" y="2894755"/>
              <a:ext cx="6238240" cy="31191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90800" y="236079"/>
            <a:ext cx="6029960" cy="1735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994" dirty="0">
                <a:solidFill>
                  <a:srgbClr val="20883C"/>
                </a:solidFill>
                <a:latin typeface="Comic Sans MS"/>
                <a:cs typeface="Comic Sans MS"/>
              </a:rPr>
              <a:t>Ф</a:t>
            </a:r>
            <a:r>
              <a:rPr spc="18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500" dirty="0">
                <a:solidFill>
                  <a:srgbClr val="20883C"/>
                </a:solidFill>
                <a:latin typeface="Comic Sans MS"/>
                <a:cs typeface="Comic Sans MS"/>
              </a:rPr>
              <a:t>р</a:t>
            </a:r>
            <a:r>
              <a:rPr spc="265" dirty="0">
                <a:solidFill>
                  <a:srgbClr val="20883C"/>
                </a:solidFill>
                <a:latin typeface="Comic Sans MS"/>
                <a:cs typeface="Comic Sans MS"/>
              </a:rPr>
              <a:t>м</a:t>
            </a:r>
            <a:r>
              <a:rPr spc="215" dirty="0">
                <a:solidFill>
                  <a:srgbClr val="20883C"/>
                </a:solidFill>
                <a:latin typeface="Comic Sans MS"/>
                <a:cs typeface="Comic Sans MS"/>
              </a:rPr>
              <a:t>и</a:t>
            </a:r>
            <a:r>
              <a:rPr spc="500" dirty="0">
                <a:solidFill>
                  <a:srgbClr val="20883C"/>
                </a:solidFill>
                <a:latin typeface="Comic Sans MS"/>
                <a:cs typeface="Comic Sans MS"/>
              </a:rPr>
              <a:t>р</a:t>
            </a:r>
            <a:r>
              <a:rPr spc="18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254" dirty="0">
                <a:solidFill>
                  <a:srgbClr val="20883C"/>
                </a:solidFill>
                <a:latin typeface="Comic Sans MS"/>
                <a:cs typeface="Comic Sans MS"/>
              </a:rPr>
              <a:t>в</a:t>
            </a:r>
            <a:r>
              <a:rPr spc="290" dirty="0">
                <a:solidFill>
                  <a:srgbClr val="20883C"/>
                </a:solidFill>
                <a:latin typeface="Comic Sans MS"/>
                <a:cs typeface="Comic Sans MS"/>
              </a:rPr>
              <a:t>а</a:t>
            </a:r>
            <a:r>
              <a:rPr spc="425" dirty="0">
                <a:solidFill>
                  <a:srgbClr val="20883C"/>
                </a:solidFill>
                <a:latin typeface="Comic Sans MS"/>
                <a:cs typeface="Comic Sans MS"/>
              </a:rPr>
              <a:t>н</a:t>
            </a:r>
            <a:r>
              <a:rPr spc="215" dirty="0">
                <a:solidFill>
                  <a:srgbClr val="20883C"/>
                </a:solidFill>
                <a:latin typeface="Comic Sans MS"/>
                <a:cs typeface="Comic Sans MS"/>
              </a:rPr>
              <a:t>и</a:t>
            </a:r>
            <a:r>
              <a:rPr spc="270" dirty="0">
                <a:solidFill>
                  <a:srgbClr val="20883C"/>
                </a:solidFill>
                <a:latin typeface="Comic Sans MS"/>
                <a:cs typeface="Comic Sans MS"/>
              </a:rPr>
              <a:t>е</a:t>
            </a:r>
            <a:r>
              <a:rPr spc="-335" dirty="0">
                <a:solidFill>
                  <a:srgbClr val="20883C"/>
                </a:solidFill>
                <a:latin typeface="Comic Sans MS"/>
                <a:cs typeface="Comic Sans MS"/>
              </a:rPr>
              <a:t> </a:t>
            </a:r>
            <a:r>
              <a:rPr spc="105" dirty="0">
                <a:solidFill>
                  <a:srgbClr val="20883C"/>
                </a:solidFill>
                <a:latin typeface="Comic Sans MS"/>
                <a:cs typeface="Comic Sans MS"/>
              </a:rPr>
              <a:t>п</a:t>
            </a:r>
            <a:r>
              <a:rPr spc="500" dirty="0">
                <a:solidFill>
                  <a:srgbClr val="20883C"/>
                </a:solidFill>
                <a:latin typeface="Comic Sans MS"/>
                <a:cs typeface="Comic Sans MS"/>
              </a:rPr>
              <a:t>р</a:t>
            </a:r>
            <a:r>
              <a:rPr spc="270" dirty="0">
                <a:solidFill>
                  <a:srgbClr val="20883C"/>
                </a:solidFill>
                <a:latin typeface="Comic Sans MS"/>
                <a:cs typeface="Comic Sans MS"/>
              </a:rPr>
              <a:t>ед</a:t>
            </a:r>
            <a:r>
              <a:rPr spc="265" dirty="0">
                <a:solidFill>
                  <a:srgbClr val="20883C"/>
                </a:solidFill>
                <a:latin typeface="Comic Sans MS"/>
                <a:cs typeface="Comic Sans MS"/>
              </a:rPr>
              <a:t>л</a:t>
            </a:r>
            <a:r>
              <a:rPr spc="18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885" dirty="0">
                <a:solidFill>
                  <a:srgbClr val="20883C"/>
                </a:solidFill>
                <a:latin typeface="Comic Sans MS"/>
                <a:cs typeface="Comic Sans MS"/>
              </a:rPr>
              <a:t>ж</a:t>
            </a:r>
            <a:r>
              <a:rPr spc="345" dirty="0">
                <a:solidFill>
                  <a:srgbClr val="20883C"/>
                </a:solidFill>
                <a:latin typeface="Comic Sans MS"/>
                <a:cs typeface="Comic Sans MS"/>
              </a:rPr>
              <a:t>е</a:t>
            </a:r>
            <a:r>
              <a:rPr spc="355" dirty="0">
                <a:solidFill>
                  <a:srgbClr val="20883C"/>
                </a:solidFill>
                <a:latin typeface="Comic Sans MS"/>
                <a:cs typeface="Comic Sans MS"/>
              </a:rPr>
              <a:t>н</a:t>
            </a:r>
            <a:r>
              <a:rPr spc="215" dirty="0">
                <a:solidFill>
                  <a:srgbClr val="20883C"/>
                </a:solidFill>
                <a:latin typeface="Comic Sans MS"/>
                <a:cs typeface="Comic Sans MS"/>
              </a:rPr>
              <a:t>и</a:t>
            </a:r>
            <a:r>
              <a:rPr spc="200" dirty="0">
                <a:solidFill>
                  <a:srgbClr val="20883C"/>
                </a:solidFill>
                <a:latin typeface="Comic Sans MS"/>
                <a:cs typeface="Comic Sans MS"/>
              </a:rPr>
              <a:t>й  </a:t>
            </a:r>
            <a:r>
              <a:rPr spc="22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-375" dirty="0">
                <a:solidFill>
                  <a:srgbClr val="20883C"/>
                </a:solidFill>
                <a:latin typeface="Comic Sans MS"/>
                <a:cs typeface="Comic Sans MS"/>
              </a:rPr>
              <a:t> </a:t>
            </a:r>
            <a:r>
              <a:rPr spc="265" dirty="0">
                <a:solidFill>
                  <a:srgbClr val="20883C"/>
                </a:solidFill>
                <a:latin typeface="Comic Sans MS"/>
                <a:cs typeface="Comic Sans MS"/>
              </a:rPr>
              <a:t>ц</a:t>
            </a:r>
            <a:r>
              <a:rPr spc="190" dirty="0">
                <a:solidFill>
                  <a:srgbClr val="20883C"/>
                </a:solidFill>
                <a:latin typeface="Comic Sans MS"/>
                <a:cs typeface="Comic Sans MS"/>
              </a:rPr>
              <a:t>е</a:t>
            </a:r>
            <a:r>
              <a:rPr spc="185" dirty="0">
                <a:solidFill>
                  <a:srgbClr val="20883C"/>
                </a:solidFill>
                <a:latin typeface="Comic Sans MS"/>
                <a:cs typeface="Comic Sans MS"/>
              </a:rPr>
              <a:t>л</a:t>
            </a:r>
            <a:r>
              <a:rPr spc="270" dirty="0">
                <a:solidFill>
                  <a:srgbClr val="20883C"/>
                </a:solidFill>
                <a:latin typeface="Comic Sans MS"/>
                <a:cs typeface="Comic Sans MS"/>
              </a:rPr>
              <a:t>ев</a:t>
            </a:r>
            <a:r>
              <a:rPr spc="254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285" dirty="0">
                <a:solidFill>
                  <a:srgbClr val="20883C"/>
                </a:solidFill>
                <a:latin typeface="Comic Sans MS"/>
                <a:cs typeface="Comic Sans MS"/>
              </a:rPr>
              <a:t>м</a:t>
            </a:r>
            <a:r>
              <a:rPr spc="-280" dirty="0">
                <a:solidFill>
                  <a:srgbClr val="20883C"/>
                </a:solidFill>
                <a:latin typeface="Comic Sans MS"/>
                <a:cs typeface="Comic Sans MS"/>
              </a:rPr>
              <a:t> </a:t>
            </a:r>
            <a:r>
              <a:rPr spc="18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375" dirty="0">
                <a:solidFill>
                  <a:srgbClr val="20883C"/>
                </a:solidFill>
                <a:latin typeface="Comic Sans MS"/>
                <a:cs typeface="Comic Sans MS"/>
              </a:rPr>
              <a:t>б</a:t>
            </a:r>
            <a:r>
              <a:rPr spc="355" dirty="0">
                <a:solidFill>
                  <a:srgbClr val="20883C"/>
                </a:solidFill>
                <a:latin typeface="Comic Sans MS"/>
                <a:cs typeface="Comic Sans MS"/>
              </a:rPr>
              <a:t>у</a:t>
            </a:r>
            <a:r>
              <a:rPr spc="340" dirty="0">
                <a:solidFill>
                  <a:srgbClr val="20883C"/>
                </a:solidFill>
                <a:latin typeface="Comic Sans MS"/>
                <a:cs typeface="Comic Sans MS"/>
              </a:rPr>
              <a:t>ч</a:t>
            </a:r>
            <a:r>
              <a:rPr spc="305" dirty="0">
                <a:solidFill>
                  <a:srgbClr val="20883C"/>
                </a:solidFill>
                <a:latin typeface="Comic Sans MS"/>
                <a:cs typeface="Comic Sans MS"/>
              </a:rPr>
              <a:t>ен</a:t>
            </a:r>
            <a:r>
              <a:rPr spc="310" dirty="0">
                <a:solidFill>
                  <a:srgbClr val="20883C"/>
                </a:solidFill>
                <a:latin typeface="Comic Sans MS"/>
                <a:cs typeface="Comic Sans MS"/>
              </a:rPr>
              <a:t>и</a:t>
            </a:r>
            <a:r>
              <a:rPr spc="200" dirty="0">
                <a:solidFill>
                  <a:srgbClr val="20883C"/>
                </a:solidFill>
                <a:latin typeface="Comic Sans MS"/>
                <a:cs typeface="Comic Sans MS"/>
              </a:rPr>
              <a:t>и  </a:t>
            </a:r>
            <a:r>
              <a:rPr spc="180" dirty="0">
                <a:solidFill>
                  <a:srgbClr val="20883C"/>
                </a:solidFill>
                <a:latin typeface="Comic Sans MS"/>
                <a:cs typeface="Comic Sans MS"/>
              </a:rPr>
              <a:t>о</a:t>
            </a:r>
            <a:r>
              <a:rPr spc="315" dirty="0">
                <a:solidFill>
                  <a:srgbClr val="20883C"/>
                </a:solidFill>
                <a:latin typeface="Comic Sans MS"/>
                <a:cs typeface="Comic Sans MS"/>
              </a:rPr>
              <a:t>с</a:t>
            </a:r>
            <a:r>
              <a:rPr spc="290" dirty="0">
                <a:solidFill>
                  <a:srgbClr val="20883C"/>
                </a:solidFill>
                <a:latin typeface="Comic Sans MS"/>
                <a:cs typeface="Comic Sans MS"/>
              </a:rPr>
              <a:t>у</a:t>
            </a:r>
            <a:r>
              <a:rPr spc="575" dirty="0">
                <a:solidFill>
                  <a:srgbClr val="20883C"/>
                </a:solidFill>
                <a:latin typeface="Comic Sans MS"/>
                <a:cs typeface="Comic Sans MS"/>
              </a:rPr>
              <a:t>щ</a:t>
            </a:r>
            <a:r>
              <a:rPr spc="295" dirty="0">
                <a:solidFill>
                  <a:srgbClr val="20883C"/>
                </a:solidFill>
                <a:latin typeface="Comic Sans MS"/>
                <a:cs typeface="Comic Sans MS"/>
              </a:rPr>
              <a:t>ес</a:t>
            </a:r>
            <a:r>
              <a:rPr spc="275" dirty="0">
                <a:solidFill>
                  <a:srgbClr val="20883C"/>
                </a:solidFill>
                <a:latin typeface="Comic Sans MS"/>
                <a:cs typeface="Comic Sans MS"/>
              </a:rPr>
              <a:t>т</a:t>
            </a:r>
            <a:r>
              <a:rPr spc="215" dirty="0">
                <a:solidFill>
                  <a:srgbClr val="20883C"/>
                </a:solidFill>
                <a:latin typeface="Comic Sans MS"/>
                <a:cs typeface="Comic Sans MS"/>
              </a:rPr>
              <a:t>в</a:t>
            </a:r>
            <a:r>
              <a:rPr spc="240" dirty="0">
                <a:solidFill>
                  <a:srgbClr val="20883C"/>
                </a:solidFill>
                <a:latin typeface="Comic Sans MS"/>
                <a:cs typeface="Comic Sans MS"/>
              </a:rPr>
              <a:t>л</a:t>
            </a:r>
            <a:r>
              <a:rPr spc="420" dirty="0">
                <a:solidFill>
                  <a:srgbClr val="20883C"/>
                </a:solidFill>
                <a:latin typeface="Comic Sans MS"/>
                <a:cs typeface="Comic Sans MS"/>
              </a:rPr>
              <a:t>я</a:t>
            </a:r>
            <a:r>
              <a:rPr spc="320" dirty="0">
                <a:solidFill>
                  <a:srgbClr val="20883C"/>
                </a:solidFill>
                <a:latin typeface="Comic Sans MS"/>
                <a:cs typeface="Comic Sans MS"/>
              </a:rPr>
              <a:t>е</a:t>
            </a:r>
            <a:r>
              <a:rPr spc="235" dirty="0">
                <a:solidFill>
                  <a:srgbClr val="20883C"/>
                </a:solidFill>
                <a:latin typeface="Comic Sans MS"/>
                <a:cs typeface="Comic Sans MS"/>
              </a:rPr>
              <a:t>т</a:t>
            </a:r>
            <a:r>
              <a:rPr spc="315" dirty="0">
                <a:solidFill>
                  <a:srgbClr val="20883C"/>
                </a:solidFill>
                <a:latin typeface="Comic Sans MS"/>
                <a:cs typeface="Comic Sans MS"/>
              </a:rPr>
              <a:t>с</a:t>
            </a:r>
            <a:r>
              <a:rPr spc="400" dirty="0">
                <a:solidFill>
                  <a:srgbClr val="20883C"/>
                </a:solidFill>
                <a:latin typeface="Comic Sans MS"/>
                <a:cs typeface="Comic Sans MS"/>
              </a:rPr>
              <a:t>я</a:t>
            </a:r>
            <a:r>
              <a:rPr spc="-315" dirty="0">
                <a:solidFill>
                  <a:srgbClr val="20883C"/>
                </a:solidFill>
                <a:latin typeface="Comic Sans MS"/>
                <a:cs typeface="Comic Sans MS"/>
              </a:rPr>
              <a:t> </a:t>
            </a:r>
            <a:r>
              <a:rPr spc="345" dirty="0">
                <a:solidFill>
                  <a:srgbClr val="20883C"/>
                </a:solidFill>
                <a:latin typeface="Comic Sans MS"/>
                <a:cs typeface="Comic Sans MS"/>
              </a:rPr>
              <a:t>ч</a:t>
            </a:r>
            <a:r>
              <a:rPr spc="380" dirty="0">
                <a:solidFill>
                  <a:srgbClr val="20883C"/>
                </a:solidFill>
                <a:latin typeface="Comic Sans MS"/>
                <a:cs typeface="Comic Sans MS"/>
              </a:rPr>
              <a:t>е</a:t>
            </a:r>
            <a:r>
              <a:rPr spc="395" dirty="0">
                <a:solidFill>
                  <a:srgbClr val="20883C"/>
                </a:solidFill>
                <a:latin typeface="Comic Sans MS"/>
                <a:cs typeface="Comic Sans MS"/>
              </a:rPr>
              <a:t>р</a:t>
            </a:r>
            <a:r>
              <a:rPr spc="335" dirty="0">
                <a:solidFill>
                  <a:srgbClr val="20883C"/>
                </a:solidFill>
                <a:latin typeface="Comic Sans MS"/>
                <a:cs typeface="Comic Sans MS"/>
              </a:rPr>
              <a:t>ез</a:t>
            </a:r>
            <a:r>
              <a:rPr spc="-450" dirty="0">
                <a:solidFill>
                  <a:srgbClr val="20883C"/>
                </a:solidFill>
                <a:latin typeface="Comic Sans MS"/>
                <a:cs typeface="Comic Sans MS"/>
              </a:rPr>
              <a:t> </a:t>
            </a:r>
            <a:r>
              <a:rPr spc="315" dirty="0">
                <a:solidFill>
                  <a:srgbClr val="20883C"/>
                </a:solidFill>
                <a:latin typeface="Comic Sans MS"/>
                <a:cs typeface="Comic Sans MS"/>
              </a:rPr>
              <a:t>с</a:t>
            </a:r>
            <a:r>
              <a:rPr spc="195" dirty="0">
                <a:solidFill>
                  <a:srgbClr val="20883C"/>
                </a:solidFill>
                <a:latin typeface="Comic Sans MS"/>
                <a:cs typeface="Comic Sans MS"/>
              </a:rPr>
              <a:t>а</a:t>
            </a:r>
            <a:r>
              <a:rPr spc="215" dirty="0">
                <a:solidFill>
                  <a:srgbClr val="20883C"/>
                </a:solidFill>
                <a:latin typeface="Comic Sans MS"/>
                <a:cs typeface="Comic Sans MS"/>
              </a:rPr>
              <a:t>й</a:t>
            </a:r>
            <a:r>
              <a:rPr spc="315" dirty="0">
                <a:solidFill>
                  <a:srgbClr val="20883C"/>
                </a:solidFill>
                <a:latin typeface="Comic Sans MS"/>
                <a:cs typeface="Comic Sans MS"/>
              </a:rPr>
              <a:t>т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50" dirty="0">
                <a:solidFill>
                  <a:srgbClr val="FFFFFF"/>
                </a:solidFill>
                <a:latin typeface="Comic Sans MS"/>
                <a:cs typeface="Comic Sans MS"/>
              </a:rPr>
              <a:t>«</a:t>
            </a:r>
            <a:r>
              <a:rPr spc="58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Р</a:t>
            </a:r>
            <a:r>
              <a:rPr spc="19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а</a:t>
            </a:r>
            <a:r>
              <a:rPr spc="31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б</a:t>
            </a:r>
            <a:r>
              <a:rPr spc="310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о</a:t>
            </a:r>
            <a:r>
              <a:rPr spc="27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т</a:t>
            </a:r>
            <a:r>
              <a:rPr spc="185" dirty="0" err="1" smtClean="0">
                <a:solidFill>
                  <a:srgbClr val="FFFFFF"/>
                </a:solidFill>
                <a:latin typeface="Comic Sans MS"/>
                <a:cs typeface="Comic Sans MS"/>
              </a:rPr>
              <a:t>а</a:t>
            </a:r>
            <a:r>
              <a:rPr spc="-405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pc="585" dirty="0">
                <a:solidFill>
                  <a:srgbClr val="FFFFFF"/>
                </a:solidFill>
                <a:latin typeface="Comic Sans MS"/>
                <a:cs typeface="Comic Sans MS"/>
              </a:rPr>
              <a:t>Р</a:t>
            </a:r>
            <a:r>
              <a:rPr spc="180" dirty="0">
                <a:solidFill>
                  <a:srgbClr val="FFFFFF"/>
                </a:solidFill>
                <a:latin typeface="Comic Sans MS"/>
                <a:cs typeface="Comic Sans MS"/>
              </a:rPr>
              <a:t>о</a:t>
            </a:r>
            <a:r>
              <a:rPr spc="315" dirty="0">
                <a:solidFill>
                  <a:srgbClr val="FFFFFF"/>
                </a:solidFill>
                <a:latin typeface="Comic Sans MS"/>
                <a:cs typeface="Comic Sans MS"/>
              </a:rPr>
              <a:t>сс</a:t>
            </a:r>
            <a:r>
              <a:rPr spc="210" dirty="0">
                <a:solidFill>
                  <a:srgbClr val="FFFFFF"/>
                </a:solidFill>
                <a:latin typeface="Comic Sans MS"/>
                <a:cs typeface="Comic Sans MS"/>
              </a:rPr>
              <a:t>и</a:t>
            </a:r>
            <a:r>
              <a:rPr spc="250" dirty="0">
                <a:solidFill>
                  <a:srgbClr val="FFFFFF"/>
                </a:solidFill>
                <a:latin typeface="Comic Sans MS"/>
                <a:cs typeface="Comic Sans MS"/>
              </a:rPr>
              <a:t>и</a:t>
            </a:r>
            <a:r>
              <a:rPr spc="15" dirty="0">
                <a:solidFill>
                  <a:srgbClr val="FFFFFF"/>
                </a:solidFill>
                <a:latin typeface="Comic Sans MS"/>
                <a:cs typeface="Comic Sans MS"/>
              </a:rPr>
              <a:t>»</a:t>
            </a: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533" y="3817773"/>
            <a:ext cx="2853843" cy="11731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38905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438134" y="242944"/>
            <a:ext cx="6548755" cy="1011555"/>
            <a:chOff x="213306" y="70808"/>
            <a:chExt cx="6548755" cy="1011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06" y="70808"/>
              <a:ext cx="6548227" cy="10115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160" y="198119"/>
              <a:ext cx="6197600" cy="762000"/>
            </a:xfrm>
            <a:custGeom>
              <a:avLst/>
              <a:gdLst/>
              <a:ahLst/>
              <a:cxnLst/>
              <a:rect l="l" t="t" r="r" b="b"/>
              <a:pathLst>
                <a:path w="6197600" h="762000">
                  <a:moveTo>
                    <a:pt x="6140576" y="0"/>
                  </a:moveTo>
                  <a:lnTo>
                    <a:pt x="57073" y="0"/>
                  </a:lnTo>
                  <a:lnTo>
                    <a:pt x="34857" y="4480"/>
                  </a:lnTo>
                  <a:lnTo>
                    <a:pt x="16716" y="16700"/>
                  </a:lnTo>
                  <a:lnTo>
                    <a:pt x="4485" y="34825"/>
                  </a:lnTo>
                  <a:lnTo>
                    <a:pt x="0" y="57023"/>
                  </a:lnTo>
                  <a:lnTo>
                    <a:pt x="0" y="704976"/>
                  </a:lnTo>
                  <a:lnTo>
                    <a:pt x="4485" y="727174"/>
                  </a:lnTo>
                  <a:lnTo>
                    <a:pt x="16716" y="745299"/>
                  </a:lnTo>
                  <a:lnTo>
                    <a:pt x="34857" y="757519"/>
                  </a:lnTo>
                  <a:lnTo>
                    <a:pt x="57073" y="762000"/>
                  </a:lnTo>
                  <a:lnTo>
                    <a:pt x="6140576" y="762000"/>
                  </a:lnTo>
                  <a:lnTo>
                    <a:pt x="6162774" y="757519"/>
                  </a:lnTo>
                  <a:lnTo>
                    <a:pt x="6180899" y="745299"/>
                  </a:lnTo>
                  <a:lnTo>
                    <a:pt x="6193119" y="727174"/>
                  </a:lnTo>
                  <a:lnTo>
                    <a:pt x="6197599" y="704976"/>
                  </a:lnTo>
                  <a:lnTo>
                    <a:pt x="6197599" y="57023"/>
                  </a:lnTo>
                  <a:lnTo>
                    <a:pt x="6193119" y="34825"/>
                  </a:lnTo>
                  <a:lnTo>
                    <a:pt x="6180899" y="16700"/>
                  </a:lnTo>
                  <a:lnTo>
                    <a:pt x="6162774" y="4480"/>
                  </a:lnTo>
                  <a:lnTo>
                    <a:pt x="6140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60" y="198119"/>
              <a:ext cx="6197600" cy="762000"/>
            </a:xfrm>
            <a:custGeom>
              <a:avLst/>
              <a:gdLst/>
              <a:ahLst/>
              <a:cxnLst/>
              <a:rect l="l" t="t" r="r" b="b"/>
              <a:pathLst>
                <a:path w="6197600" h="762000">
                  <a:moveTo>
                    <a:pt x="0" y="57023"/>
                  </a:moveTo>
                  <a:lnTo>
                    <a:pt x="4485" y="34825"/>
                  </a:lnTo>
                  <a:lnTo>
                    <a:pt x="16716" y="16700"/>
                  </a:lnTo>
                  <a:lnTo>
                    <a:pt x="34857" y="4480"/>
                  </a:lnTo>
                  <a:lnTo>
                    <a:pt x="57073" y="0"/>
                  </a:lnTo>
                  <a:lnTo>
                    <a:pt x="6140576" y="0"/>
                  </a:lnTo>
                  <a:lnTo>
                    <a:pt x="6162774" y="4480"/>
                  </a:lnTo>
                  <a:lnTo>
                    <a:pt x="6180899" y="16700"/>
                  </a:lnTo>
                  <a:lnTo>
                    <a:pt x="6193119" y="34825"/>
                  </a:lnTo>
                  <a:lnTo>
                    <a:pt x="6197599" y="57023"/>
                  </a:lnTo>
                  <a:lnTo>
                    <a:pt x="6197599" y="704976"/>
                  </a:lnTo>
                  <a:lnTo>
                    <a:pt x="6193119" y="727174"/>
                  </a:lnTo>
                  <a:lnTo>
                    <a:pt x="6180899" y="745299"/>
                  </a:lnTo>
                  <a:lnTo>
                    <a:pt x="6162774" y="757519"/>
                  </a:lnTo>
                  <a:lnTo>
                    <a:pt x="6140576" y="762000"/>
                  </a:lnTo>
                  <a:lnTo>
                    <a:pt x="57073" y="762000"/>
                  </a:lnTo>
                  <a:lnTo>
                    <a:pt x="34857" y="757519"/>
                  </a:lnTo>
                  <a:lnTo>
                    <a:pt x="16716" y="745299"/>
                  </a:lnTo>
                  <a:lnTo>
                    <a:pt x="4485" y="727174"/>
                  </a:lnTo>
                  <a:lnTo>
                    <a:pt x="0" y="704976"/>
                  </a:lnTo>
                  <a:lnTo>
                    <a:pt x="0" y="5702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99450" y="348846"/>
            <a:ext cx="582612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ные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ан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ии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40" dirty="0">
                <a:latin typeface="Tahoma"/>
                <a:cs typeface="Tahoma"/>
              </a:rPr>
              <a:t>б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15" dirty="0">
                <a:latin typeface="Tahoma"/>
                <a:cs typeface="Tahoma"/>
              </a:rPr>
              <a:t>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00AF50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5" dirty="0">
                <a:solidFill>
                  <a:srgbClr val="00AF50"/>
                </a:solidFill>
                <a:latin typeface="Tahoma"/>
                <a:cs typeface="Tahoma"/>
              </a:rPr>
              <a:t>г</a:t>
            </a:r>
            <a:r>
              <a:rPr sz="1450" b="1" spc="5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30" dirty="0">
                <a:solidFill>
                  <a:srgbClr val="00AF50"/>
                </a:solidFill>
                <a:latin typeface="Tahoma"/>
                <a:cs typeface="Tahoma"/>
              </a:rPr>
              <a:t>с</a:t>
            </a:r>
            <a:r>
              <a:rPr sz="1450" b="1" spc="-40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-2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00AF50"/>
                </a:solidFill>
                <a:latin typeface="Tahoma"/>
                <a:cs typeface="Tahoma"/>
              </a:rPr>
              <a:t>в</a:t>
            </a:r>
            <a:r>
              <a:rPr sz="1450" b="1" spc="-75" dirty="0">
                <a:solidFill>
                  <a:srgbClr val="00AF50"/>
                </a:solidFill>
                <a:latin typeface="Tahoma"/>
                <a:cs typeface="Tahoma"/>
              </a:rPr>
              <a:t>а</a:t>
            </a:r>
            <a:r>
              <a:rPr sz="1450" b="1" spc="45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-2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а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00AF50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00AF50"/>
                </a:solidFill>
                <a:latin typeface="Tahoma"/>
                <a:cs typeface="Tahoma"/>
              </a:rPr>
              <a:t>а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й</a:t>
            </a:r>
            <a:r>
              <a:rPr sz="1450" b="1" spc="-40" dirty="0">
                <a:solidFill>
                  <a:srgbClr val="00AF50"/>
                </a:solidFill>
                <a:latin typeface="Tahoma"/>
                <a:cs typeface="Tahoma"/>
              </a:rPr>
              <a:t>т</a:t>
            </a:r>
            <a:r>
              <a:rPr sz="1450" b="1" spc="5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15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latin typeface="Tahoma"/>
                <a:cs typeface="Tahoma"/>
              </a:rPr>
              <a:t>«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55" dirty="0">
                <a:latin typeface="Tahoma"/>
                <a:cs typeface="Tahoma"/>
              </a:rPr>
              <a:t>а</a:t>
            </a:r>
            <a:r>
              <a:rPr sz="1450" b="1" spc="40" dirty="0">
                <a:latin typeface="Tahoma"/>
                <a:cs typeface="Tahoma"/>
              </a:rPr>
              <a:t>б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-10" dirty="0">
                <a:latin typeface="Tahoma"/>
                <a:cs typeface="Tahoma"/>
              </a:rPr>
              <a:t>а</a:t>
            </a:r>
            <a:r>
              <a:rPr sz="1450" b="1" spc="-25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20" dirty="0">
                <a:latin typeface="Tahoma"/>
                <a:cs typeface="Tahoma"/>
              </a:rPr>
              <a:t> </a:t>
            </a:r>
            <a:r>
              <a:rPr sz="1450" b="1" spc="60" dirty="0">
                <a:latin typeface="Tahoma"/>
                <a:cs typeface="Tahoma"/>
              </a:rPr>
              <a:t>Р</a:t>
            </a: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30" dirty="0">
                <a:latin typeface="Tahoma"/>
                <a:cs typeface="Tahoma"/>
              </a:rPr>
              <a:t>сс</a:t>
            </a:r>
            <a:r>
              <a:rPr sz="1450" b="1" spc="90" dirty="0">
                <a:latin typeface="Tahoma"/>
                <a:cs typeface="Tahoma"/>
              </a:rPr>
              <a:t>ии</a:t>
            </a:r>
            <a:r>
              <a:rPr sz="1450" b="1" spc="-250" dirty="0">
                <a:latin typeface="Tahoma"/>
                <a:cs typeface="Tahoma"/>
              </a:rPr>
              <a:t>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600" y="955039"/>
            <a:ext cx="10378440" cy="5308600"/>
            <a:chOff x="101600" y="955039"/>
            <a:chExt cx="10378440" cy="53086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600" y="955039"/>
              <a:ext cx="10378440" cy="5308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159" y="1193799"/>
              <a:ext cx="9804400" cy="4836160"/>
            </a:xfrm>
            <a:custGeom>
              <a:avLst/>
              <a:gdLst/>
              <a:ahLst/>
              <a:cxnLst/>
              <a:rect l="l" t="t" r="r" b="b"/>
              <a:pathLst>
                <a:path w="9804400" h="4836160">
                  <a:moveTo>
                    <a:pt x="9442196" y="0"/>
                  </a:moveTo>
                  <a:lnTo>
                    <a:pt x="362178" y="0"/>
                  </a:lnTo>
                  <a:lnTo>
                    <a:pt x="313033" y="3306"/>
                  </a:lnTo>
                  <a:lnTo>
                    <a:pt x="265897" y="12939"/>
                  </a:lnTo>
                  <a:lnTo>
                    <a:pt x="221202" y="28465"/>
                  </a:lnTo>
                  <a:lnTo>
                    <a:pt x="179380" y="49454"/>
                  </a:lnTo>
                  <a:lnTo>
                    <a:pt x="140862" y="75474"/>
                  </a:lnTo>
                  <a:lnTo>
                    <a:pt x="106079" y="106092"/>
                  </a:lnTo>
                  <a:lnTo>
                    <a:pt x="75464" y="140878"/>
                  </a:lnTo>
                  <a:lnTo>
                    <a:pt x="49448" y="179399"/>
                  </a:lnTo>
                  <a:lnTo>
                    <a:pt x="28461" y="221224"/>
                  </a:lnTo>
                  <a:lnTo>
                    <a:pt x="12937" y="265920"/>
                  </a:lnTo>
                  <a:lnTo>
                    <a:pt x="3306" y="313058"/>
                  </a:lnTo>
                  <a:lnTo>
                    <a:pt x="0" y="362203"/>
                  </a:lnTo>
                  <a:lnTo>
                    <a:pt x="0" y="4473981"/>
                  </a:lnTo>
                  <a:lnTo>
                    <a:pt x="3306" y="4523126"/>
                  </a:lnTo>
                  <a:lnTo>
                    <a:pt x="12937" y="4570262"/>
                  </a:lnTo>
                  <a:lnTo>
                    <a:pt x="28461" y="4614957"/>
                  </a:lnTo>
                  <a:lnTo>
                    <a:pt x="49448" y="4656779"/>
                  </a:lnTo>
                  <a:lnTo>
                    <a:pt x="75464" y="4695297"/>
                  </a:lnTo>
                  <a:lnTo>
                    <a:pt x="106079" y="4730080"/>
                  </a:lnTo>
                  <a:lnTo>
                    <a:pt x="140862" y="4760695"/>
                  </a:lnTo>
                  <a:lnTo>
                    <a:pt x="179380" y="4786711"/>
                  </a:lnTo>
                  <a:lnTo>
                    <a:pt x="221202" y="4807698"/>
                  </a:lnTo>
                  <a:lnTo>
                    <a:pt x="265897" y="4823222"/>
                  </a:lnTo>
                  <a:lnTo>
                    <a:pt x="313033" y="4832853"/>
                  </a:lnTo>
                  <a:lnTo>
                    <a:pt x="362178" y="4836160"/>
                  </a:lnTo>
                  <a:lnTo>
                    <a:pt x="9442196" y="4836160"/>
                  </a:lnTo>
                  <a:lnTo>
                    <a:pt x="9491341" y="4832853"/>
                  </a:lnTo>
                  <a:lnTo>
                    <a:pt x="9538479" y="4823222"/>
                  </a:lnTo>
                  <a:lnTo>
                    <a:pt x="9583175" y="4807698"/>
                  </a:lnTo>
                  <a:lnTo>
                    <a:pt x="9625000" y="4786711"/>
                  </a:lnTo>
                  <a:lnTo>
                    <a:pt x="9663521" y="4760695"/>
                  </a:lnTo>
                  <a:lnTo>
                    <a:pt x="9698307" y="4730080"/>
                  </a:lnTo>
                  <a:lnTo>
                    <a:pt x="9728925" y="4695297"/>
                  </a:lnTo>
                  <a:lnTo>
                    <a:pt x="9754945" y="4656779"/>
                  </a:lnTo>
                  <a:lnTo>
                    <a:pt x="9775934" y="4614957"/>
                  </a:lnTo>
                  <a:lnTo>
                    <a:pt x="9791460" y="4570262"/>
                  </a:lnTo>
                  <a:lnTo>
                    <a:pt x="9801093" y="4523126"/>
                  </a:lnTo>
                  <a:lnTo>
                    <a:pt x="9804400" y="4473981"/>
                  </a:lnTo>
                  <a:lnTo>
                    <a:pt x="9804400" y="362203"/>
                  </a:lnTo>
                  <a:lnTo>
                    <a:pt x="9801093" y="313058"/>
                  </a:lnTo>
                  <a:lnTo>
                    <a:pt x="9791460" y="265920"/>
                  </a:lnTo>
                  <a:lnTo>
                    <a:pt x="9775934" y="221224"/>
                  </a:lnTo>
                  <a:lnTo>
                    <a:pt x="9754945" y="179399"/>
                  </a:lnTo>
                  <a:lnTo>
                    <a:pt x="9728925" y="140878"/>
                  </a:lnTo>
                  <a:lnTo>
                    <a:pt x="9698307" y="106092"/>
                  </a:lnTo>
                  <a:lnTo>
                    <a:pt x="9663521" y="75474"/>
                  </a:lnTo>
                  <a:lnTo>
                    <a:pt x="9625000" y="49454"/>
                  </a:lnTo>
                  <a:lnTo>
                    <a:pt x="9583175" y="28465"/>
                  </a:lnTo>
                  <a:lnTo>
                    <a:pt x="9538479" y="12939"/>
                  </a:lnTo>
                  <a:lnTo>
                    <a:pt x="9491341" y="3306"/>
                  </a:lnTo>
                  <a:lnTo>
                    <a:pt x="94421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159" y="1193799"/>
              <a:ext cx="9804400" cy="4836160"/>
            </a:xfrm>
            <a:custGeom>
              <a:avLst/>
              <a:gdLst/>
              <a:ahLst/>
              <a:cxnLst/>
              <a:rect l="l" t="t" r="r" b="b"/>
              <a:pathLst>
                <a:path w="9804400" h="4836160">
                  <a:moveTo>
                    <a:pt x="0" y="362203"/>
                  </a:moveTo>
                  <a:lnTo>
                    <a:pt x="3306" y="313058"/>
                  </a:lnTo>
                  <a:lnTo>
                    <a:pt x="12937" y="265920"/>
                  </a:lnTo>
                  <a:lnTo>
                    <a:pt x="28461" y="221224"/>
                  </a:lnTo>
                  <a:lnTo>
                    <a:pt x="49448" y="179399"/>
                  </a:lnTo>
                  <a:lnTo>
                    <a:pt x="75464" y="140878"/>
                  </a:lnTo>
                  <a:lnTo>
                    <a:pt x="106079" y="106092"/>
                  </a:lnTo>
                  <a:lnTo>
                    <a:pt x="140862" y="75474"/>
                  </a:lnTo>
                  <a:lnTo>
                    <a:pt x="179380" y="49454"/>
                  </a:lnTo>
                  <a:lnTo>
                    <a:pt x="221202" y="28465"/>
                  </a:lnTo>
                  <a:lnTo>
                    <a:pt x="265897" y="12939"/>
                  </a:lnTo>
                  <a:lnTo>
                    <a:pt x="313033" y="3306"/>
                  </a:lnTo>
                  <a:lnTo>
                    <a:pt x="362178" y="0"/>
                  </a:lnTo>
                  <a:lnTo>
                    <a:pt x="9442196" y="0"/>
                  </a:lnTo>
                  <a:lnTo>
                    <a:pt x="9491341" y="3306"/>
                  </a:lnTo>
                  <a:lnTo>
                    <a:pt x="9538479" y="12939"/>
                  </a:lnTo>
                  <a:lnTo>
                    <a:pt x="9583175" y="28465"/>
                  </a:lnTo>
                  <a:lnTo>
                    <a:pt x="9625000" y="49454"/>
                  </a:lnTo>
                  <a:lnTo>
                    <a:pt x="9663521" y="75474"/>
                  </a:lnTo>
                  <a:lnTo>
                    <a:pt x="9698307" y="106092"/>
                  </a:lnTo>
                  <a:lnTo>
                    <a:pt x="9728925" y="140878"/>
                  </a:lnTo>
                  <a:lnTo>
                    <a:pt x="9754945" y="179399"/>
                  </a:lnTo>
                  <a:lnTo>
                    <a:pt x="9775934" y="221224"/>
                  </a:lnTo>
                  <a:lnTo>
                    <a:pt x="9791460" y="265920"/>
                  </a:lnTo>
                  <a:lnTo>
                    <a:pt x="9801093" y="313058"/>
                  </a:lnTo>
                  <a:lnTo>
                    <a:pt x="9804400" y="362203"/>
                  </a:lnTo>
                  <a:lnTo>
                    <a:pt x="9804400" y="4473981"/>
                  </a:lnTo>
                  <a:lnTo>
                    <a:pt x="9801093" y="4523126"/>
                  </a:lnTo>
                  <a:lnTo>
                    <a:pt x="9791460" y="4570262"/>
                  </a:lnTo>
                  <a:lnTo>
                    <a:pt x="9775934" y="4614957"/>
                  </a:lnTo>
                  <a:lnTo>
                    <a:pt x="9754945" y="4656779"/>
                  </a:lnTo>
                  <a:lnTo>
                    <a:pt x="9728925" y="4695297"/>
                  </a:lnTo>
                  <a:lnTo>
                    <a:pt x="9698307" y="4730080"/>
                  </a:lnTo>
                  <a:lnTo>
                    <a:pt x="9663521" y="4760695"/>
                  </a:lnTo>
                  <a:lnTo>
                    <a:pt x="9625000" y="4786711"/>
                  </a:lnTo>
                  <a:lnTo>
                    <a:pt x="9583175" y="4807698"/>
                  </a:lnTo>
                  <a:lnTo>
                    <a:pt x="9538479" y="4823222"/>
                  </a:lnTo>
                  <a:lnTo>
                    <a:pt x="9491341" y="4832853"/>
                  </a:lnTo>
                  <a:lnTo>
                    <a:pt x="9442196" y="4836160"/>
                  </a:lnTo>
                  <a:lnTo>
                    <a:pt x="362178" y="4836160"/>
                  </a:lnTo>
                  <a:lnTo>
                    <a:pt x="313033" y="4832853"/>
                  </a:lnTo>
                  <a:lnTo>
                    <a:pt x="265897" y="4823222"/>
                  </a:lnTo>
                  <a:lnTo>
                    <a:pt x="221202" y="4807698"/>
                  </a:lnTo>
                  <a:lnTo>
                    <a:pt x="179380" y="4786711"/>
                  </a:lnTo>
                  <a:lnTo>
                    <a:pt x="140862" y="4760695"/>
                  </a:lnTo>
                  <a:lnTo>
                    <a:pt x="106079" y="4730080"/>
                  </a:lnTo>
                  <a:lnTo>
                    <a:pt x="75464" y="4695297"/>
                  </a:lnTo>
                  <a:lnTo>
                    <a:pt x="49448" y="4656779"/>
                  </a:lnTo>
                  <a:lnTo>
                    <a:pt x="28461" y="4614957"/>
                  </a:lnTo>
                  <a:lnTo>
                    <a:pt x="12937" y="4570262"/>
                  </a:lnTo>
                  <a:lnTo>
                    <a:pt x="3306" y="4523126"/>
                  </a:lnTo>
                  <a:lnTo>
                    <a:pt x="0" y="4473981"/>
                  </a:lnTo>
                  <a:lnTo>
                    <a:pt x="0" y="36220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240" y="1371599"/>
              <a:ext cx="8564880" cy="4460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572076" y="343036"/>
            <a:ext cx="6548755" cy="992505"/>
            <a:chOff x="213306" y="60143"/>
            <a:chExt cx="6548755" cy="9925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06" y="60143"/>
              <a:ext cx="6548227" cy="9923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160" y="177800"/>
              <a:ext cx="6197600" cy="751840"/>
            </a:xfrm>
            <a:custGeom>
              <a:avLst/>
              <a:gdLst/>
              <a:ahLst/>
              <a:cxnLst/>
              <a:rect l="l" t="t" r="r" b="b"/>
              <a:pathLst>
                <a:path w="6197600" h="751840">
                  <a:moveTo>
                    <a:pt x="6141339" y="0"/>
                  </a:moveTo>
                  <a:lnTo>
                    <a:pt x="56299" y="0"/>
                  </a:lnTo>
                  <a:lnTo>
                    <a:pt x="34386" y="4415"/>
                  </a:lnTo>
                  <a:lnTo>
                    <a:pt x="16490" y="16462"/>
                  </a:lnTo>
                  <a:lnTo>
                    <a:pt x="4424" y="34343"/>
                  </a:lnTo>
                  <a:lnTo>
                    <a:pt x="0" y="56260"/>
                  </a:lnTo>
                  <a:lnTo>
                    <a:pt x="0" y="695578"/>
                  </a:lnTo>
                  <a:lnTo>
                    <a:pt x="4424" y="717496"/>
                  </a:lnTo>
                  <a:lnTo>
                    <a:pt x="16490" y="735377"/>
                  </a:lnTo>
                  <a:lnTo>
                    <a:pt x="34386" y="747424"/>
                  </a:lnTo>
                  <a:lnTo>
                    <a:pt x="56299" y="751839"/>
                  </a:lnTo>
                  <a:lnTo>
                    <a:pt x="6141339" y="751839"/>
                  </a:lnTo>
                  <a:lnTo>
                    <a:pt x="6163256" y="747424"/>
                  </a:lnTo>
                  <a:lnTo>
                    <a:pt x="6181137" y="735377"/>
                  </a:lnTo>
                  <a:lnTo>
                    <a:pt x="6193184" y="717496"/>
                  </a:lnTo>
                  <a:lnTo>
                    <a:pt x="6197599" y="695578"/>
                  </a:lnTo>
                  <a:lnTo>
                    <a:pt x="6197599" y="56260"/>
                  </a:lnTo>
                  <a:lnTo>
                    <a:pt x="6193184" y="34343"/>
                  </a:lnTo>
                  <a:lnTo>
                    <a:pt x="6181137" y="16462"/>
                  </a:lnTo>
                  <a:lnTo>
                    <a:pt x="6163256" y="4415"/>
                  </a:lnTo>
                  <a:lnTo>
                    <a:pt x="61413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60" y="177800"/>
              <a:ext cx="6197600" cy="751840"/>
            </a:xfrm>
            <a:custGeom>
              <a:avLst/>
              <a:gdLst/>
              <a:ahLst/>
              <a:cxnLst/>
              <a:rect l="l" t="t" r="r" b="b"/>
              <a:pathLst>
                <a:path w="6197600" h="751840">
                  <a:moveTo>
                    <a:pt x="0" y="56260"/>
                  </a:moveTo>
                  <a:lnTo>
                    <a:pt x="4424" y="34343"/>
                  </a:lnTo>
                  <a:lnTo>
                    <a:pt x="16490" y="16462"/>
                  </a:lnTo>
                  <a:lnTo>
                    <a:pt x="34386" y="4415"/>
                  </a:lnTo>
                  <a:lnTo>
                    <a:pt x="56299" y="0"/>
                  </a:lnTo>
                  <a:lnTo>
                    <a:pt x="6141339" y="0"/>
                  </a:lnTo>
                  <a:lnTo>
                    <a:pt x="6163256" y="4415"/>
                  </a:lnTo>
                  <a:lnTo>
                    <a:pt x="6181137" y="16462"/>
                  </a:lnTo>
                  <a:lnTo>
                    <a:pt x="6193184" y="34343"/>
                  </a:lnTo>
                  <a:lnTo>
                    <a:pt x="6197599" y="56260"/>
                  </a:lnTo>
                  <a:lnTo>
                    <a:pt x="6197599" y="695578"/>
                  </a:lnTo>
                  <a:lnTo>
                    <a:pt x="6193184" y="717496"/>
                  </a:lnTo>
                  <a:lnTo>
                    <a:pt x="6181137" y="735377"/>
                  </a:lnTo>
                  <a:lnTo>
                    <a:pt x="6163256" y="747424"/>
                  </a:lnTo>
                  <a:lnTo>
                    <a:pt x="6141339" y="751839"/>
                  </a:lnTo>
                  <a:lnTo>
                    <a:pt x="56299" y="751839"/>
                  </a:lnTo>
                  <a:lnTo>
                    <a:pt x="34386" y="747424"/>
                  </a:lnTo>
                  <a:lnTo>
                    <a:pt x="16490" y="735377"/>
                  </a:lnTo>
                  <a:lnTo>
                    <a:pt x="4424" y="717496"/>
                  </a:lnTo>
                  <a:lnTo>
                    <a:pt x="0" y="695578"/>
                  </a:lnTo>
                  <a:lnTo>
                    <a:pt x="0" y="56260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913652" y="467791"/>
            <a:ext cx="577913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ные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ан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ии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15" dirty="0">
                <a:latin typeface="Tahoma"/>
                <a:cs typeface="Tahoma"/>
              </a:rPr>
              <a:t>работодатель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зарегистрирован</a:t>
            </a:r>
            <a:r>
              <a:rPr sz="1450" b="1" spc="-2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на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00AF50"/>
                </a:solidFill>
                <a:latin typeface="Tahoma"/>
                <a:cs typeface="Tahoma"/>
              </a:rPr>
              <a:t>сайте</a:t>
            </a:r>
            <a:r>
              <a:rPr sz="1450" b="1" spc="-12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«Работа</a:t>
            </a:r>
            <a:r>
              <a:rPr sz="1450" b="1" spc="-165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95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России»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2400" y="772159"/>
            <a:ext cx="11485880" cy="6085840"/>
            <a:chOff x="152400" y="772159"/>
            <a:chExt cx="11485880" cy="6085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772159"/>
              <a:ext cx="5521960" cy="608583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159" y="1021079"/>
              <a:ext cx="5049520" cy="5760720"/>
            </a:xfrm>
            <a:custGeom>
              <a:avLst/>
              <a:gdLst/>
              <a:ahLst/>
              <a:cxnLst/>
              <a:rect l="l" t="t" r="r" b="b"/>
              <a:pathLst>
                <a:path w="5049520" h="5760720">
                  <a:moveTo>
                    <a:pt x="4671314" y="0"/>
                  </a:moveTo>
                  <a:lnTo>
                    <a:pt x="378155" y="0"/>
                  </a:lnTo>
                  <a:lnTo>
                    <a:pt x="330719" y="2946"/>
                  </a:lnTo>
                  <a:lnTo>
                    <a:pt x="285042" y="11548"/>
                  </a:lnTo>
                  <a:lnTo>
                    <a:pt x="241478" y="25452"/>
                  </a:lnTo>
                  <a:lnTo>
                    <a:pt x="200381" y="44305"/>
                  </a:lnTo>
                  <a:lnTo>
                    <a:pt x="162106" y="67751"/>
                  </a:lnTo>
                  <a:lnTo>
                    <a:pt x="127006" y="95437"/>
                  </a:lnTo>
                  <a:lnTo>
                    <a:pt x="95437" y="127009"/>
                  </a:lnTo>
                  <a:lnTo>
                    <a:pt x="67752" y="162112"/>
                  </a:lnTo>
                  <a:lnTo>
                    <a:pt x="44306" y="200392"/>
                  </a:lnTo>
                  <a:lnTo>
                    <a:pt x="25453" y="241496"/>
                  </a:lnTo>
                  <a:lnTo>
                    <a:pt x="11549" y="285069"/>
                  </a:lnTo>
                  <a:lnTo>
                    <a:pt x="2946" y="330757"/>
                  </a:lnTo>
                  <a:lnTo>
                    <a:pt x="0" y="378206"/>
                  </a:lnTo>
                  <a:lnTo>
                    <a:pt x="0" y="5382564"/>
                  </a:lnTo>
                  <a:lnTo>
                    <a:pt x="2946" y="5430000"/>
                  </a:lnTo>
                  <a:lnTo>
                    <a:pt x="11549" y="5475677"/>
                  </a:lnTo>
                  <a:lnTo>
                    <a:pt x="25453" y="5519241"/>
                  </a:lnTo>
                  <a:lnTo>
                    <a:pt x="44306" y="5560338"/>
                  </a:lnTo>
                  <a:lnTo>
                    <a:pt x="67752" y="5598613"/>
                  </a:lnTo>
                  <a:lnTo>
                    <a:pt x="95437" y="5633713"/>
                  </a:lnTo>
                  <a:lnTo>
                    <a:pt x="127006" y="5665282"/>
                  </a:lnTo>
                  <a:lnTo>
                    <a:pt x="162106" y="5692967"/>
                  </a:lnTo>
                  <a:lnTo>
                    <a:pt x="200381" y="5716413"/>
                  </a:lnTo>
                  <a:lnTo>
                    <a:pt x="241478" y="5735266"/>
                  </a:lnTo>
                  <a:lnTo>
                    <a:pt x="285042" y="5749170"/>
                  </a:lnTo>
                  <a:lnTo>
                    <a:pt x="330719" y="5757773"/>
                  </a:lnTo>
                  <a:lnTo>
                    <a:pt x="378155" y="5760720"/>
                  </a:lnTo>
                  <a:lnTo>
                    <a:pt x="4671314" y="5760720"/>
                  </a:lnTo>
                  <a:lnTo>
                    <a:pt x="4718762" y="5757773"/>
                  </a:lnTo>
                  <a:lnTo>
                    <a:pt x="4764450" y="5749170"/>
                  </a:lnTo>
                  <a:lnTo>
                    <a:pt x="4808023" y="5735266"/>
                  </a:lnTo>
                  <a:lnTo>
                    <a:pt x="4849127" y="5716413"/>
                  </a:lnTo>
                  <a:lnTo>
                    <a:pt x="4887407" y="5692967"/>
                  </a:lnTo>
                  <a:lnTo>
                    <a:pt x="4922510" y="5665282"/>
                  </a:lnTo>
                  <a:lnTo>
                    <a:pt x="4954082" y="5633713"/>
                  </a:lnTo>
                  <a:lnTo>
                    <a:pt x="4981768" y="5598613"/>
                  </a:lnTo>
                  <a:lnTo>
                    <a:pt x="5005214" y="5560338"/>
                  </a:lnTo>
                  <a:lnTo>
                    <a:pt x="5024067" y="5519241"/>
                  </a:lnTo>
                  <a:lnTo>
                    <a:pt x="5037971" y="5475677"/>
                  </a:lnTo>
                  <a:lnTo>
                    <a:pt x="5046573" y="5430000"/>
                  </a:lnTo>
                  <a:lnTo>
                    <a:pt x="5049520" y="5382564"/>
                  </a:lnTo>
                  <a:lnTo>
                    <a:pt x="5049520" y="378206"/>
                  </a:lnTo>
                  <a:lnTo>
                    <a:pt x="5046573" y="330757"/>
                  </a:lnTo>
                  <a:lnTo>
                    <a:pt x="5037971" y="285069"/>
                  </a:lnTo>
                  <a:lnTo>
                    <a:pt x="5024067" y="241496"/>
                  </a:lnTo>
                  <a:lnTo>
                    <a:pt x="5005214" y="200392"/>
                  </a:lnTo>
                  <a:lnTo>
                    <a:pt x="4981768" y="162112"/>
                  </a:lnTo>
                  <a:lnTo>
                    <a:pt x="4954082" y="127009"/>
                  </a:lnTo>
                  <a:lnTo>
                    <a:pt x="4922510" y="95437"/>
                  </a:lnTo>
                  <a:lnTo>
                    <a:pt x="4887407" y="67751"/>
                  </a:lnTo>
                  <a:lnTo>
                    <a:pt x="4849127" y="44305"/>
                  </a:lnTo>
                  <a:lnTo>
                    <a:pt x="4808023" y="25452"/>
                  </a:lnTo>
                  <a:lnTo>
                    <a:pt x="4764450" y="11548"/>
                  </a:lnTo>
                  <a:lnTo>
                    <a:pt x="4718762" y="2946"/>
                  </a:lnTo>
                  <a:lnTo>
                    <a:pt x="4671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159" y="1021079"/>
              <a:ext cx="5049520" cy="5760720"/>
            </a:xfrm>
            <a:custGeom>
              <a:avLst/>
              <a:gdLst/>
              <a:ahLst/>
              <a:cxnLst/>
              <a:rect l="l" t="t" r="r" b="b"/>
              <a:pathLst>
                <a:path w="5049520" h="5760720">
                  <a:moveTo>
                    <a:pt x="0" y="378206"/>
                  </a:moveTo>
                  <a:lnTo>
                    <a:pt x="2946" y="330757"/>
                  </a:lnTo>
                  <a:lnTo>
                    <a:pt x="11549" y="285069"/>
                  </a:lnTo>
                  <a:lnTo>
                    <a:pt x="25453" y="241496"/>
                  </a:lnTo>
                  <a:lnTo>
                    <a:pt x="44306" y="200392"/>
                  </a:lnTo>
                  <a:lnTo>
                    <a:pt x="67752" y="162112"/>
                  </a:lnTo>
                  <a:lnTo>
                    <a:pt x="95437" y="127009"/>
                  </a:lnTo>
                  <a:lnTo>
                    <a:pt x="127006" y="95437"/>
                  </a:lnTo>
                  <a:lnTo>
                    <a:pt x="162106" y="67751"/>
                  </a:lnTo>
                  <a:lnTo>
                    <a:pt x="200381" y="44305"/>
                  </a:lnTo>
                  <a:lnTo>
                    <a:pt x="241478" y="25452"/>
                  </a:lnTo>
                  <a:lnTo>
                    <a:pt x="285042" y="11548"/>
                  </a:lnTo>
                  <a:lnTo>
                    <a:pt x="330719" y="2946"/>
                  </a:lnTo>
                  <a:lnTo>
                    <a:pt x="378155" y="0"/>
                  </a:lnTo>
                  <a:lnTo>
                    <a:pt x="4671314" y="0"/>
                  </a:lnTo>
                  <a:lnTo>
                    <a:pt x="4718762" y="2946"/>
                  </a:lnTo>
                  <a:lnTo>
                    <a:pt x="4764450" y="11548"/>
                  </a:lnTo>
                  <a:lnTo>
                    <a:pt x="4808023" y="25452"/>
                  </a:lnTo>
                  <a:lnTo>
                    <a:pt x="4849127" y="44305"/>
                  </a:lnTo>
                  <a:lnTo>
                    <a:pt x="4887407" y="67751"/>
                  </a:lnTo>
                  <a:lnTo>
                    <a:pt x="4922510" y="95437"/>
                  </a:lnTo>
                  <a:lnTo>
                    <a:pt x="4954082" y="127009"/>
                  </a:lnTo>
                  <a:lnTo>
                    <a:pt x="4981768" y="162112"/>
                  </a:lnTo>
                  <a:lnTo>
                    <a:pt x="5005214" y="200392"/>
                  </a:lnTo>
                  <a:lnTo>
                    <a:pt x="5024067" y="241496"/>
                  </a:lnTo>
                  <a:lnTo>
                    <a:pt x="5037971" y="285069"/>
                  </a:lnTo>
                  <a:lnTo>
                    <a:pt x="5046573" y="330757"/>
                  </a:lnTo>
                  <a:lnTo>
                    <a:pt x="5049520" y="378206"/>
                  </a:lnTo>
                  <a:lnTo>
                    <a:pt x="5049520" y="5382564"/>
                  </a:lnTo>
                  <a:lnTo>
                    <a:pt x="5046573" y="5430000"/>
                  </a:lnTo>
                  <a:lnTo>
                    <a:pt x="5037971" y="5475677"/>
                  </a:lnTo>
                  <a:lnTo>
                    <a:pt x="5024067" y="5519241"/>
                  </a:lnTo>
                  <a:lnTo>
                    <a:pt x="5005214" y="5560338"/>
                  </a:lnTo>
                  <a:lnTo>
                    <a:pt x="4981768" y="5598613"/>
                  </a:lnTo>
                  <a:lnTo>
                    <a:pt x="4954082" y="5633713"/>
                  </a:lnTo>
                  <a:lnTo>
                    <a:pt x="4922510" y="5665282"/>
                  </a:lnTo>
                  <a:lnTo>
                    <a:pt x="4887407" y="5692967"/>
                  </a:lnTo>
                  <a:lnTo>
                    <a:pt x="4849127" y="5716413"/>
                  </a:lnTo>
                  <a:lnTo>
                    <a:pt x="4808023" y="5735266"/>
                  </a:lnTo>
                  <a:lnTo>
                    <a:pt x="4764450" y="5749170"/>
                  </a:lnTo>
                  <a:lnTo>
                    <a:pt x="4718762" y="5757773"/>
                  </a:lnTo>
                  <a:lnTo>
                    <a:pt x="4671314" y="5760720"/>
                  </a:lnTo>
                  <a:lnTo>
                    <a:pt x="378155" y="5760720"/>
                  </a:lnTo>
                  <a:lnTo>
                    <a:pt x="330719" y="5757773"/>
                  </a:lnTo>
                  <a:lnTo>
                    <a:pt x="285042" y="5749170"/>
                  </a:lnTo>
                  <a:lnTo>
                    <a:pt x="241478" y="5735266"/>
                  </a:lnTo>
                  <a:lnTo>
                    <a:pt x="200381" y="5716413"/>
                  </a:lnTo>
                  <a:lnTo>
                    <a:pt x="162106" y="5692967"/>
                  </a:lnTo>
                  <a:lnTo>
                    <a:pt x="127006" y="5665282"/>
                  </a:lnTo>
                  <a:lnTo>
                    <a:pt x="95437" y="5633713"/>
                  </a:lnTo>
                  <a:lnTo>
                    <a:pt x="67752" y="5598613"/>
                  </a:lnTo>
                  <a:lnTo>
                    <a:pt x="44306" y="5560338"/>
                  </a:lnTo>
                  <a:lnTo>
                    <a:pt x="25453" y="5519241"/>
                  </a:lnTo>
                  <a:lnTo>
                    <a:pt x="11549" y="5475677"/>
                  </a:lnTo>
                  <a:lnTo>
                    <a:pt x="2946" y="5430000"/>
                  </a:lnTo>
                  <a:lnTo>
                    <a:pt x="0" y="5382564"/>
                  </a:lnTo>
                  <a:lnTo>
                    <a:pt x="0" y="37820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0559" y="1148079"/>
              <a:ext cx="4490720" cy="5496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6240" y="975359"/>
              <a:ext cx="6162040" cy="19964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25159" y="1183640"/>
              <a:ext cx="5669280" cy="1584960"/>
            </a:xfrm>
            <a:custGeom>
              <a:avLst/>
              <a:gdLst/>
              <a:ahLst/>
              <a:cxnLst/>
              <a:rect l="l" t="t" r="r" b="b"/>
              <a:pathLst>
                <a:path w="5669280" h="1584960">
                  <a:moveTo>
                    <a:pt x="5550535" y="0"/>
                  </a:moveTo>
                  <a:lnTo>
                    <a:pt x="118744" y="0"/>
                  </a:lnTo>
                  <a:lnTo>
                    <a:pt x="72491" y="9320"/>
                  </a:lnTo>
                  <a:lnTo>
                    <a:pt x="34750" y="34750"/>
                  </a:lnTo>
                  <a:lnTo>
                    <a:pt x="9320" y="72491"/>
                  </a:lnTo>
                  <a:lnTo>
                    <a:pt x="0" y="118745"/>
                  </a:lnTo>
                  <a:lnTo>
                    <a:pt x="0" y="1466214"/>
                  </a:lnTo>
                  <a:lnTo>
                    <a:pt x="9320" y="1512468"/>
                  </a:lnTo>
                  <a:lnTo>
                    <a:pt x="34750" y="1550209"/>
                  </a:lnTo>
                  <a:lnTo>
                    <a:pt x="72491" y="1575639"/>
                  </a:lnTo>
                  <a:lnTo>
                    <a:pt x="118744" y="1584960"/>
                  </a:lnTo>
                  <a:lnTo>
                    <a:pt x="5550535" y="1584960"/>
                  </a:lnTo>
                  <a:lnTo>
                    <a:pt x="5596788" y="1575639"/>
                  </a:lnTo>
                  <a:lnTo>
                    <a:pt x="5634529" y="1550209"/>
                  </a:lnTo>
                  <a:lnTo>
                    <a:pt x="5659959" y="1512468"/>
                  </a:lnTo>
                  <a:lnTo>
                    <a:pt x="5669280" y="1466214"/>
                  </a:lnTo>
                  <a:lnTo>
                    <a:pt x="5669280" y="118745"/>
                  </a:lnTo>
                  <a:lnTo>
                    <a:pt x="5659959" y="72491"/>
                  </a:lnTo>
                  <a:lnTo>
                    <a:pt x="5634529" y="34750"/>
                  </a:lnTo>
                  <a:lnTo>
                    <a:pt x="5596788" y="9320"/>
                  </a:lnTo>
                  <a:lnTo>
                    <a:pt x="55505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25159" y="1183640"/>
              <a:ext cx="5669280" cy="1584960"/>
            </a:xfrm>
            <a:custGeom>
              <a:avLst/>
              <a:gdLst/>
              <a:ahLst/>
              <a:cxnLst/>
              <a:rect l="l" t="t" r="r" b="b"/>
              <a:pathLst>
                <a:path w="5669280" h="1584960">
                  <a:moveTo>
                    <a:pt x="0" y="118745"/>
                  </a:moveTo>
                  <a:lnTo>
                    <a:pt x="9320" y="72491"/>
                  </a:lnTo>
                  <a:lnTo>
                    <a:pt x="34750" y="34750"/>
                  </a:lnTo>
                  <a:lnTo>
                    <a:pt x="72491" y="9320"/>
                  </a:lnTo>
                  <a:lnTo>
                    <a:pt x="118744" y="0"/>
                  </a:lnTo>
                  <a:lnTo>
                    <a:pt x="5550535" y="0"/>
                  </a:lnTo>
                  <a:lnTo>
                    <a:pt x="5596788" y="9320"/>
                  </a:lnTo>
                  <a:lnTo>
                    <a:pt x="5634529" y="34750"/>
                  </a:lnTo>
                  <a:lnTo>
                    <a:pt x="5659959" y="72491"/>
                  </a:lnTo>
                  <a:lnTo>
                    <a:pt x="5669280" y="118745"/>
                  </a:lnTo>
                  <a:lnTo>
                    <a:pt x="5669280" y="1466214"/>
                  </a:lnTo>
                  <a:lnTo>
                    <a:pt x="5659959" y="1512468"/>
                  </a:lnTo>
                  <a:lnTo>
                    <a:pt x="5634529" y="1550209"/>
                  </a:lnTo>
                  <a:lnTo>
                    <a:pt x="5596788" y="1575639"/>
                  </a:lnTo>
                  <a:lnTo>
                    <a:pt x="5550535" y="1584960"/>
                  </a:lnTo>
                  <a:lnTo>
                    <a:pt x="118744" y="1584960"/>
                  </a:lnTo>
                  <a:lnTo>
                    <a:pt x="72491" y="1575639"/>
                  </a:lnTo>
                  <a:lnTo>
                    <a:pt x="34750" y="1550209"/>
                  </a:lnTo>
                  <a:lnTo>
                    <a:pt x="9320" y="1512468"/>
                  </a:lnTo>
                  <a:lnTo>
                    <a:pt x="0" y="1466214"/>
                  </a:lnTo>
                  <a:lnTo>
                    <a:pt x="0" y="11874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54140" y="1303337"/>
            <a:ext cx="5133340" cy="131381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81915">
              <a:lnSpc>
                <a:spcPts val="1680"/>
              </a:lnSpc>
              <a:spcBef>
                <a:spcPts val="195"/>
              </a:spcBef>
            </a:pP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При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выборе 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Работодателя </a:t>
            </a:r>
            <a:r>
              <a:rPr sz="1450" b="1" spc="10" dirty="0">
                <a:latin typeface="Tahoma"/>
                <a:cs typeface="Tahoma"/>
              </a:rPr>
              <a:t>проверяются </a:t>
            </a:r>
            <a:r>
              <a:rPr sz="1450" b="1" spc="15" dirty="0">
                <a:latin typeface="Tahoma"/>
                <a:cs typeface="Tahoma"/>
              </a:rPr>
              <a:t>данные </a:t>
            </a:r>
            <a:r>
              <a:rPr sz="1450" b="1" spc="65" dirty="0">
                <a:latin typeface="Tahoma"/>
                <a:cs typeface="Tahoma"/>
              </a:rPr>
              <a:t>и </a:t>
            </a:r>
            <a:r>
              <a:rPr sz="1450" b="1" spc="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з</a:t>
            </a:r>
            <a:r>
              <a:rPr sz="1450" b="1" spc="35" dirty="0">
                <a:latin typeface="Tahoma"/>
                <a:cs typeface="Tahoma"/>
              </a:rPr>
              <a:t>а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я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-225" dirty="0">
                <a:latin typeface="Tahoma"/>
                <a:cs typeface="Tahoma"/>
              </a:rPr>
              <a:t>«</a:t>
            </a: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-5" dirty="0">
                <a:latin typeface="Tahoma"/>
                <a:cs typeface="Tahoma"/>
              </a:rPr>
              <a:t>г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10" dirty="0">
                <a:latin typeface="Tahoma"/>
                <a:cs typeface="Tahoma"/>
              </a:rPr>
              <a:t>з</a:t>
            </a:r>
            <a:r>
              <a:rPr sz="1450" b="1" spc="-45" dirty="0">
                <a:latin typeface="Tahoma"/>
                <a:cs typeface="Tahoma"/>
              </a:rPr>
              <a:t>а</a:t>
            </a:r>
            <a:r>
              <a:rPr sz="1450" b="1" spc="80" dirty="0">
                <a:latin typeface="Tahoma"/>
                <a:cs typeface="Tahoma"/>
              </a:rPr>
              <a:t>ц</a:t>
            </a:r>
            <a:r>
              <a:rPr sz="1450" b="1" spc="10" dirty="0">
                <a:latin typeface="Tahoma"/>
                <a:cs typeface="Tahoma"/>
              </a:rPr>
              <a:t>и</a:t>
            </a:r>
            <a:r>
              <a:rPr sz="1450" b="1" spc="-20" dirty="0">
                <a:latin typeface="Tahoma"/>
                <a:cs typeface="Tahoma"/>
              </a:rPr>
              <a:t>о</a:t>
            </a:r>
            <a:r>
              <a:rPr sz="1450" b="1" spc="10" dirty="0">
                <a:latin typeface="Tahoma"/>
                <a:cs typeface="Tahoma"/>
              </a:rPr>
              <a:t>нн</a:t>
            </a: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-145" dirty="0">
                <a:latin typeface="Tahoma"/>
                <a:cs typeface="Tahoma"/>
              </a:rPr>
              <a:t>-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85" dirty="0">
                <a:latin typeface="Tahoma"/>
                <a:cs typeface="Tahoma"/>
              </a:rPr>
              <a:t>в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85" dirty="0">
                <a:latin typeface="Tahoma"/>
                <a:cs typeface="Tahoma"/>
              </a:rPr>
              <a:t>в</a:t>
            </a:r>
            <a:r>
              <a:rPr sz="1450" b="1" spc="5" dirty="0">
                <a:latin typeface="Tahoma"/>
                <a:cs typeface="Tahoma"/>
              </a:rPr>
              <a:t>ая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-90" dirty="0">
                <a:latin typeface="Tahoma"/>
                <a:cs typeface="Tahoma"/>
              </a:rPr>
              <a:t>ф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20" dirty="0">
                <a:latin typeface="Tahoma"/>
                <a:cs typeface="Tahoma"/>
              </a:rPr>
              <a:t>м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250" dirty="0">
                <a:latin typeface="Tahoma"/>
                <a:cs typeface="Tahoma"/>
              </a:rPr>
              <a:t>»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25" dirty="0">
                <a:latin typeface="Tahoma"/>
                <a:cs typeface="Tahoma"/>
              </a:rPr>
              <a:t>з  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предложенного</a:t>
            </a:r>
            <a:r>
              <a:rPr sz="1450" b="1" spc="-23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списка</a:t>
            </a:r>
            <a:endParaRPr sz="1450">
              <a:latin typeface="Tahoma"/>
              <a:cs typeface="Tahoma"/>
            </a:endParaRPr>
          </a:p>
          <a:p>
            <a:pPr marL="12700" marR="5080">
              <a:lnSpc>
                <a:spcPts val="1680"/>
              </a:lnSpc>
              <a:spcBef>
                <a:spcPts val="10"/>
              </a:spcBef>
            </a:pP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Указываются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срок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трудовой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деятельности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будущего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специалиста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14" dirty="0">
                <a:solidFill>
                  <a:srgbClr val="24282B"/>
                </a:solidFill>
                <a:latin typeface="Tahoma"/>
                <a:cs typeface="Tahoma"/>
              </a:rPr>
              <a:t>(3-5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60" dirty="0">
                <a:solidFill>
                  <a:srgbClr val="24282B"/>
                </a:solidFill>
                <a:latin typeface="Tahoma"/>
                <a:cs typeface="Tahoma"/>
              </a:rPr>
              <a:t>лет),</a:t>
            </a:r>
            <a:r>
              <a:rPr sz="1450" b="1" spc="-1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условия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оплаты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труда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иные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условия</a:t>
            </a:r>
            <a:endParaRPr sz="1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438400" y="117475"/>
            <a:ext cx="7625715" cy="1002665"/>
            <a:chOff x="203153" y="70184"/>
            <a:chExt cx="7625715" cy="10026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53" y="70184"/>
              <a:ext cx="7625172" cy="10026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160" y="187960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7197217" y="0"/>
                  </a:moveTo>
                  <a:lnTo>
                    <a:pt x="57061" y="0"/>
                  </a:lnTo>
                  <a:lnTo>
                    <a:pt x="34852" y="4480"/>
                  </a:lnTo>
                  <a:lnTo>
                    <a:pt x="16714" y="16700"/>
                  </a:lnTo>
                  <a:lnTo>
                    <a:pt x="4484" y="34825"/>
                  </a:lnTo>
                  <a:lnTo>
                    <a:pt x="0" y="57023"/>
                  </a:lnTo>
                  <a:lnTo>
                    <a:pt x="0" y="704977"/>
                  </a:lnTo>
                  <a:lnTo>
                    <a:pt x="4484" y="727174"/>
                  </a:lnTo>
                  <a:lnTo>
                    <a:pt x="16714" y="745299"/>
                  </a:lnTo>
                  <a:lnTo>
                    <a:pt x="34852" y="757519"/>
                  </a:lnTo>
                  <a:lnTo>
                    <a:pt x="57061" y="762000"/>
                  </a:lnTo>
                  <a:lnTo>
                    <a:pt x="7197217" y="762000"/>
                  </a:lnTo>
                  <a:lnTo>
                    <a:pt x="7219414" y="757519"/>
                  </a:lnTo>
                  <a:lnTo>
                    <a:pt x="7237539" y="745299"/>
                  </a:lnTo>
                  <a:lnTo>
                    <a:pt x="7249759" y="727174"/>
                  </a:lnTo>
                  <a:lnTo>
                    <a:pt x="7254240" y="704977"/>
                  </a:lnTo>
                  <a:lnTo>
                    <a:pt x="7254240" y="57023"/>
                  </a:lnTo>
                  <a:lnTo>
                    <a:pt x="7249759" y="34825"/>
                  </a:lnTo>
                  <a:lnTo>
                    <a:pt x="7237539" y="16700"/>
                  </a:lnTo>
                  <a:lnTo>
                    <a:pt x="7219414" y="4480"/>
                  </a:lnTo>
                  <a:lnTo>
                    <a:pt x="7197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60" y="187960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0" y="57023"/>
                  </a:moveTo>
                  <a:lnTo>
                    <a:pt x="4484" y="34825"/>
                  </a:lnTo>
                  <a:lnTo>
                    <a:pt x="16714" y="16700"/>
                  </a:lnTo>
                  <a:lnTo>
                    <a:pt x="34852" y="4480"/>
                  </a:lnTo>
                  <a:lnTo>
                    <a:pt x="57061" y="0"/>
                  </a:lnTo>
                  <a:lnTo>
                    <a:pt x="7197217" y="0"/>
                  </a:lnTo>
                  <a:lnTo>
                    <a:pt x="7219414" y="4480"/>
                  </a:lnTo>
                  <a:lnTo>
                    <a:pt x="7237539" y="16700"/>
                  </a:lnTo>
                  <a:lnTo>
                    <a:pt x="7249759" y="34825"/>
                  </a:lnTo>
                  <a:lnTo>
                    <a:pt x="7254240" y="57023"/>
                  </a:lnTo>
                  <a:lnTo>
                    <a:pt x="7254240" y="704977"/>
                  </a:lnTo>
                  <a:lnTo>
                    <a:pt x="7249759" y="727174"/>
                  </a:lnTo>
                  <a:lnTo>
                    <a:pt x="7237539" y="745299"/>
                  </a:lnTo>
                  <a:lnTo>
                    <a:pt x="7219414" y="757519"/>
                  </a:lnTo>
                  <a:lnTo>
                    <a:pt x="7197217" y="762000"/>
                  </a:lnTo>
                  <a:lnTo>
                    <a:pt x="57061" y="762000"/>
                  </a:lnTo>
                  <a:lnTo>
                    <a:pt x="34852" y="757519"/>
                  </a:lnTo>
                  <a:lnTo>
                    <a:pt x="16714" y="745299"/>
                  </a:lnTo>
                  <a:lnTo>
                    <a:pt x="4484" y="727174"/>
                  </a:lnTo>
                  <a:lnTo>
                    <a:pt x="0" y="704977"/>
                  </a:lnTo>
                  <a:lnTo>
                    <a:pt x="0" y="5702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3200" y="354509"/>
            <a:ext cx="606107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ные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ан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ии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15" dirty="0">
                <a:latin typeface="Tahoma"/>
                <a:cs typeface="Tahoma"/>
              </a:rPr>
              <a:t>работодатель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r>
              <a:rPr sz="145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FF0000"/>
                </a:solidFill>
                <a:latin typeface="Tahoma"/>
                <a:cs typeface="Tahoma"/>
              </a:rPr>
              <a:t>зарегистрирован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FF0000"/>
                </a:solidFill>
                <a:latin typeface="Tahoma"/>
                <a:cs typeface="Tahoma"/>
              </a:rPr>
              <a:t>на</a:t>
            </a:r>
            <a:r>
              <a:rPr sz="145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сайте</a:t>
            </a:r>
            <a:r>
              <a:rPr sz="1450" b="1" spc="-20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«Работа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России»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2079" y="955039"/>
            <a:ext cx="7767320" cy="5450840"/>
            <a:chOff x="132079" y="955039"/>
            <a:chExt cx="7767320" cy="5450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79" y="955039"/>
              <a:ext cx="7767319" cy="5450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159" y="1193800"/>
              <a:ext cx="7254240" cy="4978400"/>
            </a:xfrm>
            <a:custGeom>
              <a:avLst/>
              <a:gdLst/>
              <a:ahLst/>
              <a:cxnLst/>
              <a:rect l="l" t="t" r="r" b="b"/>
              <a:pathLst>
                <a:path w="7254240" h="4978400">
                  <a:moveTo>
                    <a:pt x="6881368" y="0"/>
                  </a:moveTo>
                  <a:lnTo>
                    <a:pt x="372833" y="0"/>
                  </a:lnTo>
                  <a:lnTo>
                    <a:pt x="326067" y="2904"/>
                  </a:lnTo>
                  <a:lnTo>
                    <a:pt x="281034" y="11384"/>
                  </a:lnTo>
                  <a:lnTo>
                    <a:pt x="238083" y="25090"/>
                  </a:lnTo>
                  <a:lnTo>
                    <a:pt x="197565" y="43675"/>
                  </a:lnTo>
                  <a:lnTo>
                    <a:pt x="159828" y="66789"/>
                  </a:lnTo>
                  <a:lnTo>
                    <a:pt x="125222" y="94082"/>
                  </a:lnTo>
                  <a:lnTo>
                    <a:pt x="94096" y="125207"/>
                  </a:lnTo>
                  <a:lnTo>
                    <a:pt x="66800" y="159814"/>
                  </a:lnTo>
                  <a:lnTo>
                    <a:pt x="43684" y="197555"/>
                  </a:lnTo>
                  <a:lnTo>
                    <a:pt x="25096" y="238080"/>
                  </a:lnTo>
                  <a:lnTo>
                    <a:pt x="11387" y="281040"/>
                  </a:lnTo>
                  <a:lnTo>
                    <a:pt x="2904" y="326087"/>
                  </a:lnTo>
                  <a:lnTo>
                    <a:pt x="0" y="372872"/>
                  </a:lnTo>
                  <a:lnTo>
                    <a:pt x="0" y="4605566"/>
                  </a:lnTo>
                  <a:lnTo>
                    <a:pt x="2904" y="4652332"/>
                  </a:lnTo>
                  <a:lnTo>
                    <a:pt x="11387" y="4697365"/>
                  </a:lnTo>
                  <a:lnTo>
                    <a:pt x="25096" y="4740316"/>
                  </a:lnTo>
                  <a:lnTo>
                    <a:pt x="43684" y="4780834"/>
                  </a:lnTo>
                  <a:lnTo>
                    <a:pt x="66800" y="4818571"/>
                  </a:lnTo>
                  <a:lnTo>
                    <a:pt x="94096" y="4853177"/>
                  </a:lnTo>
                  <a:lnTo>
                    <a:pt x="125222" y="4884303"/>
                  </a:lnTo>
                  <a:lnTo>
                    <a:pt x="159828" y="4911599"/>
                  </a:lnTo>
                  <a:lnTo>
                    <a:pt x="197565" y="4934715"/>
                  </a:lnTo>
                  <a:lnTo>
                    <a:pt x="238083" y="4953303"/>
                  </a:lnTo>
                  <a:lnTo>
                    <a:pt x="281034" y="4967012"/>
                  </a:lnTo>
                  <a:lnTo>
                    <a:pt x="326067" y="4975495"/>
                  </a:lnTo>
                  <a:lnTo>
                    <a:pt x="372833" y="4978400"/>
                  </a:lnTo>
                  <a:lnTo>
                    <a:pt x="6881368" y="4978400"/>
                  </a:lnTo>
                  <a:lnTo>
                    <a:pt x="6928152" y="4975495"/>
                  </a:lnTo>
                  <a:lnTo>
                    <a:pt x="6973199" y="4967012"/>
                  </a:lnTo>
                  <a:lnTo>
                    <a:pt x="7016159" y="4953303"/>
                  </a:lnTo>
                  <a:lnTo>
                    <a:pt x="7056684" y="4934715"/>
                  </a:lnTo>
                  <a:lnTo>
                    <a:pt x="7094425" y="4911599"/>
                  </a:lnTo>
                  <a:lnTo>
                    <a:pt x="7129032" y="4884303"/>
                  </a:lnTo>
                  <a:lnTo>
                    <a:pt x="7160157" y="4853177"/>
                  </a:lnTo>
                  <a:lnTo>
                    <a:pt x="7187450" y="4818571"/>
                  </a:lnTo>
                  <a:lnTo>
                    <a:pt x="7210564" y="4780834"/>
                  </a:lnTo>
                  <a:lnTo>
                    <a:pt x="7229149" y="4740316"/>
                  </a:lnTo>
                  <a:lnTo>
                    <a:pt x="7242855" y="4697365"/>
                  </a:lnTo>
                  <a:lnTo>
                    <a:pt x="7251335" y="4652332"/>
                  </a:lnTo>
                  <a:lnTo>
                    <a:pt x="7254240" y="4605566"/>
                  </a:lnTo>
                  <a:lnTo>
                    <a:pt x="7254240" y="372872"/>
                  </a:lnTo>
                  <a:lnTo>
                    <a:pt x="7251335" y="326087"/>
                  </a:lnTo>
                  <a:lnTo>
                    <a:pt x="7242855" y="281040"/>
                  </a:lnTo>
                  <a:lnTo>
                    <a:pt x="7229149" y="238080"/>
                  </a:lnTo>
                  <a:lnTo>
                    <a:pt x="7210564" y="197555"/>
                  </a:lnTo>
                  <a:lnTo>
                    <a:pt x="7187450" y="159814"/>
                  </a:lnTo>
                  <a:lnTo>
                    <a:pt x="7160157" y="125207"/>
                  </a:lnTo>
                  <a:lnTo>
                    <a:pt x="7129032" y="94082"/>
                  </a:lnTo>
                  <a:lnTo>
                    <a:pt x="7094425" y="66789"/>
                  </a:lnTo>
                  <a:lnTo>
                    <a:pt x="7056684" y="43675"/>
                  </a:lnTo>
                  <a:lnTo>
                    <a:pt x="7016159" y="25090"/>
                  </a:lnTo>
                  <a:lnTo>
                    <a:pt x="6973199" y="11384"/>
                  </a:lnTo>
                  <a:lnTo>
                    <a:pt x="6928152" y="2904"/>
                  </a:lnTo>
                  <a:lnTo>
                    <a:pt x="688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159" y="1193800"/>
              <a:ext cx="7254240" cy="4978400"/>
            </a:xfrm>
            <a:custGeom>
              <a:avLst/>
              <a:gdLst/>
              <a:ahLst/>
              <a:cxnLst/>
              <a:rect l="l" t="t" r="r" b="b"/>
              <a:pathLst>
                <a:path w="7254240" h="4978400">
                  <a:moveTo>
                    <a:pt x="0" y="372872"/>
                  </a:moveTo>
                  <a:lnTo>
                    <a:pt x="2904" y="326087"/>
                  </a:lnTo>
                  <a:lnTo>
                    <a:pt x="11387" y="281040"/>
                  </a:lnTo>
                  <a:lnTo>
                    <a:pt x="25096" y="238080"/>
                  </a:lnTo>
                  <a:lnTo>
                    <a:pt x="43684" y="197555"/>
                  </a:lnTo>
                  <a:lnTo>
                    <a:pt x="66800" y="159814"/>
                  </a:lnTo>
                  <a:lnTo>
                    <a:pt x="94096" y="125207"/>
                  </a:lnTo>
                  <a:lnTo>
                    <a:pt x="125222" y="94082"/>
                  </a:lnTo>
                  <a:lnTo>
                    <a:pt x="159828" y="66789"/>
                  </a:lnTo>
                  <a:lnTo>
                    <a:pt x="197565" y="43675"/>
                  </a:lnTo>
                  <a:lnTo>
                    <a:pt x="238083" y="25090"/>
                  </a:lnTo>
                  <a:lnTo>
                    <a:pt x="281034" y="11384"/>
                  </a:lnTo>
                  <a:lnTo>
                    <a:pt x="326067" y="2904"/>
                  </a:lnTo>
                  <a:lnTo>
                    <a:pt x="372833" y="0"/>
                  </a:lnTo>
                  <a:lnTo>
                    <a:pt x="6881368" y="0"/>
                  </a:lnTo>
                  <a:lnTo>
                    <a:pt x="6928152" y="2904"/>
                  </a:lnTo>
                  <a:lnTo>
                    <a:pt x="6973199" y="11384"/>
                  </a:lnTo>
                  <a:lnTo>
                    <a:pt x="7016159" y="25090"/>
                  </a:lnTo>
                  <a:lnTo>
                    <a:pt x="7056684" y="43675"/>
                  </a:lnTo>
                  <a:lnTo>
                    <a:pt x="7094425" y="66789"/>
                  </a:lnTo>
                  <a:lnTo>
                    <a:pt x="7129032" y="94082"/>
                  </a:lnTo>
                  <a:lnTo>
                    <a:pt x="7160157" y="125207"/>
                  </a:lnTo>
                  <a:lnTo>
                    <a:pt x="7187450" y="159814"/>
                  </a:lnTo>
                  <a:lnTo>
                    <a:pt x="7210564" y="197555"/>
                  </a:lnTo>
                  <a:lnTo>
                    <a:pt x="7229149" y="238080"/>
                  </a:lnTo>
                  <a:lnTo>
                    <a:pt x="7242855" y="281040"/>
                  </a:lnTo>
                  <a:lnTo>
                    <a:pt x="7251335" y="326087"/>
                  </a:lnTo>
                  <a:lnTo>
                    <a:pt x="7254240" y="372872"/>
                  </a:lnTo>
                  <a:lnTo>
                    <a:pt x="7254240" y="4605566"/>
                  </a:lnTo>
                  <a:lnTo>
                    <a:pt x="7251335" y="4652332"/>
                  </a:lnTo>
                  <a:lnTo>
                    <a:pt x="7242855" y="4697365"/>
                  </a:lnTo>
                  <a:lnTo>
                    <a:pt x="7229149" y="4740316"/>
                  </a:lnTo>
                  <a:lnTo>
                    <a:pt x="7210564" y="4780834"/>
                  </a:lnTo>
                  <a:lnTo>
                    <a:pt x="7187450" y="4818571"/>
                  </a:lnTo>
                  <a:lnTo>
                    <a:pt x="7160157" y="4853177"/>
                  </a:lnTo>
                  <a:lnTo>
                    <a:pt x="7129032" y="4884303"/>
                  </a:lnTo>
                  <a:lnTo>
                    <a:pt x="7094425" y="4911599"/>
                  </a:lnTo>
                  <a:lnTo>
                    <a:pt x="7056684" y="4934715"/>
                  </a:lnTo>
                  <a:lnTo>
                    <a:pt x="7016159" y="4953303"/>
                  </a:lnTo>
                  <a:lnTo>
                    <a:pt x="6973199" y="4967012"/>
                  </a:lnTo>
                  <a:lnTo>
                    <a:pt x="6928152" y="4975495"/>
                  </a:lnTo>
                  <a:lnTo>
                    <a:pt x="6881368" y="4978400"/>
                  </a:lnTo>
                  <a:lnTo>
                    <a:pt x="372833" y="4978400"/>
                  </a:lnTo>
                  <a:lnTo>
                    <a:pt x="326067" y="4975495"/>
                  </a:lnTo>
                  <a:lnTo>
                    <a:pt x="281034" y="4967012"/>
                  </a:lnTo>
                  <a:lnTo>
                    <a:pt x="238083" y="4953303"/>
                  </a:lnTo>
                  <a:lnTo>
                    <a:pt x="197565" y="4934715"/>
                  </a:lnTo>
                  <a:lnTo>
                    <a:pt x="159828" y="4911599"/>
                  </a:lnTo>
                  <a:lnTo>
                    <a:pt x="125222" y="4884303"/>
                  </a:lnTo>
                  <a:lnTo>
                    <a:pt x="94096" y="4853177"/>
                  </a:lnTo>
                  <a:lnTo>
                    <a:pt x="66800" y="4818571"/>
                  </a:lnTo>
                  <a:lnTo>
                    <a:pt x="43684" y="4780834"/>
                  </a:lnTo>
                  <a:lnTo>
                    <a:pt x="25096" y="4740316"/>
                  </a:lnTo>
                  <a:lnTo>
                    <a:pt x="11387" y="4697365"/>
                  </a:lnTo>
                  <a:lnTo>
                    <a:pt x="2904" y="4652332"/>
                  </a:lnTo>
                  <a:lnTo>
                    <a:pt x="0" y="4605566"/>
                  </a:lnTo>
                  <a:lnTo>
                    <a:pt x="0" y="37287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920" y="1341120"/>
              <a:ext cx="6685280" cy="45821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" y="-2177"/>
            <a:ext cx="12291379" cy="685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438400" y="201452"/>
            <a:ext cx="7625715" cy="1002665"/>
            <a:chOff x="203153" y="70184"/>
            <a:chExt cx="7625715" cy="10026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153" y="70184"/>
              <a:ext cx="7625172" cy="10026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1160" y="187960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7197217" y="0"/>
                  </a:moveTo>
                  <a:lnTo>
                    <a:pt x="57061" y="0"/>
                  </a:lnTo>
                  <a:lnTo>
                    <a:pt x="34852" y="4480"/>
                  </a:lnTo>
                  <a:lnTo>
                    <a:pt x="16714" y="16700"/>
                  </a:lnTo>
                  <a:lnTo>
                    <a:pt x="4484" y="34825"/>
                  </a:lnTo>
                  <a:lnTo>
                    <a:pt x="0" y="57023"/>
                  </a:lnTo>
                  <a:lnTo>
                    <a:pt x="0" y="704977"/>
                  </a:lnTo>
                  <a:lnTo>
                    <a:pt x="4484" y="727174"/>
                  </a:lnTo>
                  <a:lnTo>
                    <a:pt x="16714" y="745299"/>
                  </a:lnTo>
                  <a:lnTo>
                    <a:pt x="34852" y="757519"/>
                  </a:lnTo>
                  <a:lnTo>
                    <a:pt x="57061" y="762000"/>
                  </a:lnTo>
                  <a:lnTo>
                    <a:pt x="7197217" y="762000"/>
                  </a:lnTo>
                  <a:lnTo>
                    <a:pt x="7219414" y="757519"/>
                  </a:lnTo>
                  <a:lnTo>
                    <a:pt x="7237539" y="745299"/>
                  </a:lnTo>
                  <a:lnTo>
                    <a:pt x="7249759" y="727174"/>
                  </a:lnTo>
                  <a:lnTo>
                    <a:pt x="7254240" y="704977"/>
                  </a:lnTo>
                  <a:lnTo>
                    <a:pt x="7254240" y="57023"/>
                  </a:lnTo>
                  <a:lnTo>
                    <a:pt x="7249759" y="34825"/>
                  </a:lnTo>
                  <a:lnTo>
                    <a:pt x="7237539" y="16700"/>
                  </a:lnTo>
                  <a:lnTo>
                    <a:pt x="7219414" y="4480"/>
                  </a:lnTo>
                  <a:lnTo>
                    <a:pt x="7197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1160" y="187960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0" y="57023"/>
                  </a:moveTo>
                  <a:lnTo>
                    <a:pt x="4484" y="34825"/>
                  </a:lnTo>
                  <a:lnTo>
                    <a:pt x="16714" y="16700"/>
                  </a:lnTo>
                  <a:lnTo>
                    <a:pt x="34852" y="4480"/>
                  </a:lnTo>
                  <a:lnTo>
                    <a:pt x="57061" y="0"/>
                  </a:lnTo>
                  <a:lnTo>
                    <a:pt x="7197217" y="0"/>
                  </a:lnTo>
                  <a:lnTo>
                    <a:pt x="7219414" y="4480"/>
                  </a:lnTo>
                  <a:lnTo>
                    <a:pt x="7237539" y="16700"/>
                  </a:lnTo>
                  <a:lnTo>
                    <a:pt x="7249759" y="34825"/>
                  </a:lnTo>
                  <a:lnTo>
                    <a:pt x="7254240" y="57023"/>
                  </a:lnTo>
                  <a:lnTo>
                    <a:pt x="7254240" y="704977"/>
                  </a:lnTo>
                  <a:lnTo>
                    <a:pt x="7249759" y="727174"/>
                  </a:lnTo>
                  <a:lnTo>
                    <a:pt x="7237539" y="745299"/>
                  </a:lnTo>
                  <a:lnTo>
                    <a:pt x="7219414" y="757519"/>
                  </a:lnTo>
                  <a:lnTo>
                    <a:pt x="7197217" y="762000"/>
                  </a:lnTo>
                  <a:lnTo>
                    <a:pt x="57061" y="762000"/>
                  </a:lnTo>
                  <a:lnTo>
                    <a:pt x="34852" y="757519"/>
                  </a:lnTo>
                  <a:lnTo>
                    <a:pt x="16714" y="745299"/>
                  </a:lnTo>
                  <a:lnTo>
                    <a:pt x="4484" y="727174"/>
                  </a:lnTo>
                  <a:lnTo>
                    <a:pt x="0" y="704977"/>
                  </a:lnTo>
                  <a:lnTo>
                    <a:pt x="0" y="5702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3200" y="452278"/>
            <a:ext cx="606107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</a:t>
            </a:r>
            <a:r>
              <a:rPr sz="145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ные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FF0000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ан</a:t>
            </a:r>
            <a:r>
              <a:rPr sz="1450" b="1" spc="90" dirty="0">
                <a:solidFill>
                  <a:srgbClr val="FF0000"/>
                </a:solidFill>
                <a:latin typeface="Tahoma"/>
                <a:cs typeface="Tahoma"/>
              </a:rPr>
              <a:t>и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FF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ии</a:t>
            </a:r>
            <a:r>
              <a:rPr sz="1450" b="1" spc="-100" dirty="0">
                <a:solidFill>
                  <a:srgbClr val="FF0000"/>
                </a:solidFill>
                <a:latin typeface="Tahoma"/>
                <a:cs typeface="Tahoma"/>
              </a:rPr>
              <a:t>,  </a:t>
            </a:r>
            <a:r>
              <a:rPr sz="1450" b="1" spc="15" dirty="0">
                <a:latin typeface="Tahoma"/>
                <a:cs typeface="Tahoma"/>
              </a:rPr>
              <a:t>работодатель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r>
              <a:rPr sz="145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FF0000"/>
                </a:solidFill>
                <a:latin typeface="Tahoma"/>
                <a:cs typeface="Tahoma"/>
              </a:rPr>
              <a:t>зарегистрирован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FF0000"/>
                </a:solidFill>
                <a:latin typeface="Tahoma"/>
                <a:cs typeface="Tahoma"/>
              </a:rPr>
              <a:t>на</a:t>
            </a:r>
            <a:r>
              <a:rPr sz="145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сайте</a:t>
            </a:r>
            <a:r>
              <a:rPr sz="1450" b="1" spc="-20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«Работа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России»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200" y="1084737"/>
            <a:ext cx="7767320" cy="5450840"/>
            <a:chOff x="132079" y="955039"/>
            <a:chExt cx="7767320" cy="54508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79" y="955039"/>
              <a:ext cx="7767319" cy="5450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159" y="1193800"/>
              <a:ext cx="7254240" cy="4978400"/>
            </a:xfrm>
            <a:custGeom>
              <a:avLst/>
              <a:gdLst/>
              <a:ahLst/>
              <a:cxnLst/>
              <a:rect l="l" t="t" r="r" b="b"/>
              <a:pathLst>
                <a:path w="7254240" h="4978400">
                  <a:moveTo>
                    <a:pt x="6881368" y="0"/>
                  </a:moveTo>
                  <a:lnTo>
                    <a:pt x="372833" y="0"/>
                  </a:lnTo>
                  <a:lnTo>
                    <a:pt x="326067" y="2904"/>
                  </a:lnTo>
                  <a:lnTo>
                    <a:pt x="281034" y="11384"/>
                  </a:lnTo>
                  <a:lnTo>
                    <a:pt x="238083" y="25090"/>
                  </a:lnTo>
                  <a:lnTo>
                    <a:pt x="197565" y="43675"/>
                  </a:lnTo>
                  <a:lnTo>
                    <a:pt x="159828" y="66789"/>
                  </a:lnTo>
                  <a:lnTo>
                    <a:pt x="125222" y="94082"/>
                  </a:lnTo>
                  <a:lnTo>
                    <a:pt x="94096" y="125207"/>
                  </a:lnTo>
                  <a:lnTo>
                    <a:pt x="66800" y="159814"/>
                  </a:lnTo>
                  <a:lnTo>
                    <a:pt x="43684" y="197555"/>
                  </a:lnTo>
                  <a:lnTo>
                    <a:pt x="25096" y="238080"/>
                  </a:lnTo>
                  <a:lnTo>
                    <a:pt x="11387" y="281040"/>
                  </a:lnTo>
                  <a:lnTo>
                    <a:pt x="2904" y="326087"/>
                  </a:lnTo>
                  <a:lnTo>
                    <a:pt x="0" y="372872"/>
                  </a:lnTo>
                  <a:lnTo>
                    <a:pt x="0" y="4605566"/>
                  </a:lnTo>
                  <a:lnTo>
                    <a:pt x="2904" y="4652332"/>
                  </a:lnTo>
                  <a:lnTo>
                    <a:pt x="11387" y="4697365"/>
                  </a:lnTo>
                  <a:lnTo>
                    <a:pt x="25096" y="4740316"/>
                  </a:lnTo>
                  <a:lnTo>
                    <a:pt x="43684" y="4780834"/>
                  </a:lnTo>
                  <a:lnTo>
                    <a:pt x="66800" y="4818571"/>
                  </a:lnTo>
                  <a:lnTo>
                    <a:pt x="94096" y="4853177"/>
                  </a:lnTo>
                  <a:lnTo>
                    <a:pt x="125222" y="4884303"/>
                  </a:lnTo>
                  <a:lnTo>
                    <a:pt x="159828" y="4911599"/>
                  </a:lnTo>
                  <a:lnTo>
                    <a:pt x="197565" y="4934715"/>
                  </a:lnTo>
                  <a:lnTo>
                    <a:pt x="238083" y="4953303"/>
                  </a:lnTo>
                  <a:lnTo>
                    <a:pt x="281034" y="4967012"/>
                  </a:lnTo>
                  <a:lnTo>
                    <a:pt x="326067" y="4975495"/>
                  </a:lnTo>
                  <a:lnTo>
                    <a:pt x="372833" y="4978400"/>
                  </a:lnTo>
                  <a:lnTo>
                    <a:pt x="6881368" y="4978400"/>
                  </a:lnTo>
                  <a:lnTo>
                    <a:pt x="6928152" y="4975495"/>
                  </a:lnTo>
                  <a:lnTo>
                    <a:pt x="6973199" y="4967012"/>
                  </a:lnTo>
                  <a:lnTo>
                    <a:pt x="7016159" y="4953303"/>
                  </a:lnTo>
                  <a:lnTo>
                    <a:pt x="7056684" y="4934715"/>
                  </a:lnTo>
                  <a:lnTo>
                    <a:pt x="7094425" y="4911599"/>
                  </a:lnTo>
                  <a:lnTo>
                    <a:pt x="7129032" y="4884303"/>
                  </a:lnTo>
                  <a:lnTo>
                    <a:pt x="7160157" y="4853177"/>
                  </a:lnTo>
                  <a:lnTo>
                    <a:pt x="7187450" y="4818571"/>
                  </a:lnTo>
                  <a:lnTo>
                    <a:pt x="7210564" y="4780834"/>
                  </a:lnTo>
                  <a:lnTo>
                    <a:pt x="7229149" y="4740316"/>
                  </a:lnTo>
                  <a:lnTo>
                    <a:pt x="7242855" y="4697365"/>
                  </a:lnTo>
                  <a:lnTo>
                    <a:pt x="7251335" y="4652332"/>
                  </a:lnTo>
                  <a:lnTo>
                    <a:pt x="7254240" y="4605566"/>
                  </a:lnTo>
                  <a:lnTo>
                    <a:pt x="7254240" y="372872"/>
                  </a:lnTo>
                  <a:lnTo>
                    <a:pt x="7251335" y="326087"/>
                  </a:lnTo>
                  <a:lnTo>
                    <a:pt x="7242855" y="281040"/>
                  </a:lnTo>
                  <a:lnTo>
                    <a:pt x="7229149" y="238080"/>
                  </a:lnTo>
                  <a:lnTo>
                    <a:pt x="7210564" y="197555"/>
                  </a:lnTo>
                  <a:lnTo>
                    <a:pt x="7187450" y="159814"/>
                  </a:lnTo>
                  <a:lnTo>
                    <a:pt x="7160157" y="125207"/>
                  </a:lnTo>
                  <a:lnTo>
                    <a:pt x="7129032" y="94082"/>
                  </a:lnTo>
                  <a:lnTo>
                    <a:pt x="7094425" y="66789"/>
                  </a:lnTo>
                  <a:lnTo>
                    <a:pt x="7056684" y="43675"/>
                  </a:lnTo>
                  <a:lnTo>
                    <a:pt x="7016159" y="25090"/>
                  </a:lnTo>
                  <a:lnTo>
                    <a:pt x="6973199" y="11384"/>
                  </a:lnTo>
                  <a:lnTo>
                    <a:pt x="6928152" y="2904"/>
                  </a:lnTo>
                  <a:lnTo>
                    <a:pt x="6881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1159" y="1193800"/>
              <a:ext cx="7254240" cy="4978400"/>
            </a:xfrm>
            <a:custGeom>
              <a:avLst/>
              <a:gdLst/>
              <a:ahLst/>
              <a:cxnLst/>
              <a:rect l="l" t="t" r="r" b="b"/>
              <a:pathLst>
                <a:path w="7254240" h="4978400">
                  <a:moveTo>
                    <a:pt x="0" y="372872"/>
                  </a:moveTo>
                  <a:lnTo>
                    <a:pt x="2904" y="326087"/>
                  </a:lnTo>
                  <a:lnTo>
                    <a:pt x="11387" y="281040"/>
                  </a:lnTo>
                  <a:lnTo>
                    <a:pt x="25096" y="238080"/>
                  </a:lnTo>
                  <a:lnTo>
                    <a:pt x="43684" y="197555"/>
                  </a:lnTo>
                  <a:lnTo>
                    <a:pt x="66800" y="159814"/>
                  </a:lnTo>
                  <a:lnTo>
                    <a:pt x="94096" y="125207"/>
                  </a:lnTo>
                  <a:lnTo>
                    <a:pt x="125222" y="94082"/>
                  </a:lnTo>
                  <a:lnTo>
                    <a:pt x="159828" y="66789"/>
                  </a:lnTo>
                  <a:lnTo>
                    <a:pt x="197565" y="43675"/>
                  </a:lnTo>
                  <a:lnTo>
                    <a:pt x="238083" y="25090"/>
                  </a:lnTo>
                  <a:lnTo>
                    <a:pt x="281034" y="11384"/>
                  </a:lnTo>
                  <a:lnTo>
                    <a:pt x="326067" y="2904"/>
                  </a:lnTo>
                  <a:lnTo>
                    <a:pt x="372833" y="0"/>
                  </a:lnTo>
                  <a:lnTo>
                    <a:pt x="6881368" y="0"/>
                  </a:lnTo>
                  <a:lnTo>
                    <a:pt x="6928152" y="2904"/>
                  </a:lnTo>
                  <a:lnTo>
                    <a:pt x="6973199" y="11384"/>
                  </a:lnTo>
                  <a:lnTo>
                    <a:pt x="7016159" y="25090"/>
                  </a:lnTo>
                  <a:lnTo>
                    <a:pt x="7056684" y="43675"/>
                  </a:lnTo>
                  <a:lnTo>
                    <a:pt x="7094425" y="66789"/>
                  </a:lnTo>
                  <a:lnTo>
                    <a:pt x="7129032" y="94082"/>
                  </a:lnTo>
                  <a:lnTo>
                    <a:pt x="7160157" y="125207"/>
                  </a:lnTo>
                  <a:lnTo>
                    <a:pt x="7187450" y="159814"/>
                  </a:lnTo>
                  <a:lnTo>
                    <a:pt x="7210564" y="197555"/>
                  </a:lnTo>
                  <a:lnTo>
                    <a:pt x="7229149" y="238080"/>
                  </a:lnTo>
                  <a:lnTo>
                    <a:pt x="7242855" y="281040"/>
                  </a:lnTo>
                  <a:lnTo>
                    <a:pt x="7251335" y="326087"/>
                  </a:lnTo>
                  <a:lnTo>
                    <a:pt x="7254240" y="372872"/>
                  </a:lnTo>
                  <a:lnTo>
                    <a:pt x="7254240" y="4605566"/>
                  </a:lnTo>
                  <a:lnTo>
                    <a:pt x="7251335" y="4652332"/>
                  </a:lnTo>
                  <a:lnTo>
                    <a:pt x="7242855" y="4697365"/>
                  </a:lnTo>
                  <a:lnTo>
                    <a:pt x="7229149" y="4740316"/>
                  </a:lnTo>
                  <a:lnTo>
                    <a:pt x="7210564" y="4780834"/>
                  </a:lnTo>
                  <a:lnTo>
                    <a:pt x="7187450" y="4818571"/>
                  </a:lnTo>
                  <a:lnTo>
                    <a:pt x="7160157" y="4853177"/>
                  </a:lnTo>
                  <a:lnTo>
                    <a:pt x="7129032" y="4884303"/>
                  </a:lnTo>
                  <a:lnTo>
                    <a:pt x="7094425" y="4911599"/>
                  </a:lnTo>
                  <a:lnTo>
                    <a:pt x="7056684" y="4934715"/>
                  </a:lnTo>
                  <a:lnTo>
                    <a:pt x="7016159" y="4953303"/>
                  </a:lnTo>
                  <a:lnTo>
                    <a:pt x="6973199" y="4967012"/>
                  </a:lnTo>
                  <a:lnTo>
                    <a:pt x="6928152" y="4975495"/>
                  </a:lnTo>
                  <a:lnTo>
                    <a:pt x="6881368" y="4978400"/>
                  </a:lnTo>
                  <a:lnTo>
                    <a:pt x="372833" y="4978400"/>
                  </a:lnTo>
                  <a:lnTo>
                    <a:pt x="326067" y="4975495"/>
                  </a:lnTo>
                  <a:lnTo>
                    <a:pt x="281034" y="4967012"/>
                  </a:lnTo>
                  <a:lnTo>
                    <a:pt x="238083" y="4953303"/>
                  </a:lnTo>
                  <a:lnTo>
                    <a:pt x="197565" y="4934715"/>
                  </a:lnTo>
                  <a:lnTo>
                    <a:pt x="159828" y="4911599"/>
                  </a:lnTo>
                  <a:lnTo>
                    <a:pt x="125222" y="4884303"/>
                  </a:lnTo>
                  <a:lnTo>
                    <a:pt x="94096" y="4853177"/>
                  </a:lnTo>
                  <a:lnTo>
                    <a:pt x="66800" y="4818571"/>
                  </a:lnTo>
                  <a:lnTo>
                    <a:pt x="43684" y="4780834"/>
                  </a:lnTo>
                  <a:lnTo>
                    <a:pt x="25096" y="4740316"/>
                  </a:lnTo>
                  <a:lnTo>
                    <a:pt x="11387" y="4697365"/>
                  </a:lnTo>
                  <a:lnTo>
                    <a:pt x="2904" y="4652332"/>
                  </a:lnTo>
                  <a:lnTo>
                    <a:pt x="0" y="4605566"/>
                  </a:lnTo>
                  <a:lnTo>
                    <a:pt x="0" y="37287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279" y="1341120"/>
              <a:ext cx="6553200" cy="4744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391159" y="15964"/>
            <a:ext cx="11643360" cy="6765834"/>
            <a:chOff x="391159" y="15964"/>
            <a:chExt cx="11643360" cy="676583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0799" y="955038"/>
              <a:ext cx="4363720" cy="58267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99399" y="1193800"/>
              <a:ext cx="3911600" cy="5354320"/>
            </a:xfrm>
            <a:custGeom>
              <a:avLst/>
              <a:gdLst/>
              <a:ahLst/>
              <a:cxnLst/>
              <a:rect l="l" t="t" r="r" b="b"/>
              <a:pathLst>
                <a:path w="3911600" h="5354320">
                  <a:moveTo>
                    <a:pt x="3618610" y="0"/>
                  </a:moveTo>
                  <a:lnTo>
                    <a:pt x="292989" y="0"/>
                  </a:lnTo>
                  <a:lnTo>
                    <a:pt x="245468" y="3835"/>
                  </a:lnTo>
                  <a:lnTo>
                    <a:pt x="200387" y="14938"/>
                  </a:lnTo>
                  <a:lnTo>
                    <a:pt x="158350" y="32705"/>
                  </a:lnTo>
                  <a:lnTo>
                    <a:pt x="119960" y="56534"/>
                  </a:lnTo>
                  <a:lnTo>
                    <a:pt x="85820" y="85820"/>
                  </a:lnTo>
                  <a:lnTo>
                    <a:pt x="56534" y="119960"/>
                  </a:lnTo>
                  <a:lnTo>
                    <a:pt x="32705" y="158350"/>
                  </a:lnTo>
                  <a:lnTo>
                    <a:pt x="14938" y="200387"/>
                  </a:lnTo>
                  <a:lnTo>
                    <a:pt x="3835" y="245468"/>
                  </a:lnTo>
                  <a:lnTo>
                    <a:pt x="0" y="292988"/>
                  </a:lnTo>
                  <a:lnTo>
                    <a:pt x="0" y="5061381"/>
                  </a:lnTo>
                  <a:lnTo>
                    <a:pt x="3835" y="5108897"/>
                  </a:lnTo>
                  <a:lnTo>
                    <a:pt x="14938" y="5153972"/>
                  </a:lnTo>
                  <a:lnTo>
                    <a:pt x="32705" y="5196003"/>
                  </a:lnTo>
                  <a:lnTo>
                    <a:pt x="56534" y="5234387"/>
                  </a:lnTo>
                  <a:lnTo>
                    <a:pt x="85820" y="5268520"/>
                  </a:lnTo>
                  <a:lnTo>
                    <a:pt x="119960" y="5297799"/>
                  </a:lnTo>
                  <a:lnTo>
                    <a:pt x="158350" y="5321622"/>
                  </a:lnTo>
                  <a:lnTo>
                    <a:pt x="200387" y="5339385"/>
                  </a:lnTo>
                  <a:lnTo>
                    <a:pt x="245468" y="5350485"/>
                  </a:lnTo>
                  <a:lnTo>
                    <a:pt x="292989" y="5354320"/>
                  </a:lnTo>
                  <a:lnTo>
                    <a:pt x="3618610" y="5354320"/>
                  </a:lnTo>
                  <a:lnTo>
                    <a:pt x="3666131" y="5350485"/>
                  </a:lnTo>
                  <a:lnTo>
                    <a:pt x="3711212" y="5339385"/>
                  </a:lnTo>
                  <a:lnTo>
                    <a:pt x="3753249" y="5321622"/>
                  </a:lnTo>
                  <a:lnTo>
                    <a:pt x="3791639" y="5297799"/>
                  </a:lnTo>
                  <a:lnTo>
                    <a:pt x="3825779" y="5268520"/>
                  </a:lnTo>
                  <a:lnTo>
                    <a:pt x="3855065" y="5234387"/>
                  </a:lnTo>
                  <a:lnTo>
                    <a:pt x="3878894" y="5196003"/>
                  </a:lnTo>
                  <a:lnTo>
                    <a:pt x="3896661" y="5153972"/>
                  </a:lnTo>
                  <a:lnTo>
                    <a:pt x="3907764" y="5108897"/>
                  </a:lnTo>
                  <a:lnTo>
                    <a:pt x="3911600" y="5061381"/>
                  </a:lnTo>
                  <a:lnTo>
                    <a:pt x="3911600" y="292988"/>
                  </a:lnTo>
                  <a:lnTo>
                    <a:pt x="3907764" y="245468"/>
                  </a:lnTo>
                  <a:lnTo>
                    <a:pt x="3896661" y="200387"/>
                  </a:lnTo>
                  <a:lnTo>
                    <a:pt x="3878894" y="158350"/>
                  </a:lnTo>
                  <a:lnTo>
                    <a:pt x="3855065" y="119960"/>
                  </a:lnTo>
                  <a:lnTo>
                    <a:pt x="3825779" y="85820"/>
                  </a:lnTo>
                  <a:lnTo>
                    <a:pt x="3791639" y="56534"/>
                  </a:lnTo>
                  <a:lnTo>
                    <a:pt x="3753249" y="32705"/>
                  </a:lnTo>
                  <a:lnTo>
                    <a:pt x="3711212" y="14938"/>
                  </a:lnTo>
                  <a:lnTo>
                    <a:pt x="3666131" y="3835"/>
                  </a:lnTo>
                  <a:lnTo>
                    <a:pt x="36186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9399" y="1193800"/>
              <a:ext cx="3911600" cy="5354320"/>
            </a:xfrm>
            <a:custGeom>
              <a:avLst/>
              <a:gdLst/>
              <a:ahLst/>
              <a:cxnLst/>
              <a:rect l="l" t="t" r="r" b="b"/>
              <a:pathLst>
                <a:path w="3911600" h="5354320">
                  <a:moveTo>
                    <a:pt x="0" y="292988"/>
                  </a:moveTo>
                  <a:lnTo>
                    <a:pt x="3835" y="245468"/>
                  </a:lnTo>
                  <a:lnTo>
                    <a:pt x="14938" y="200387"/>
                  </a:lnTo>
                  <a:lnTo>
                    <a:pt x="32705" y="158350"/>
                  </a:lnTo>
                  <a:lnTo>
                    <a:pt x="56534" y="119960"/>
                  </a:lnTo>
                  <a:lnTo>
                    <a:pt x="85820" y="85820"/>
                  </a:lnTo>
                  <a:lnTo>
                    <a:pt x="119960" y="56534"/>
                  </a:lnTo>
                  <a:lnTo>
                    <a:pt x="158350" y="32705"/>
                  </a:lnTo>
                  <a:lnTo>
                    <a:pt x="200387" y="14938"/>
                  </a:lnTo>
                  <a:lnTo>
                    <a:pt x="245468" y="3835"/>
                  </a:lnTo>
                  <a:lnTo>
                    <a:pt x="292989" y="0"/>
                  </a:lnTo>
                  <a:lnTo>
                    <a:pt x="3618610" y="0"/>
                  </a:lnTo>
                  <a:lnTo>
                    <a:pt x="3666131" y="3835"/>
                  </a:lnTo>
                  <a:lnTo>
                    <a:pt x="3711212" y="14938"/>
                  </a:lnTo>
                  <a:lnTo>
                    <a:pt x="3753249" y="32705"/>
                  </a:lnTo>
                  <a:lnTo>
                    <a:pt x="3791639" y="56534"/>
                  </a:lnTo>
                  <a:lnTo>
                    <a:pt x="3825779" y="85820"/>
                  </a:lnTo>
                  <a:lnTo>
                    <a:pt x="3855065" y="119960"/>
                  </a:lnTo>
                  <a:lnTo>
                    <a:pt x="3878894" y="158350"/>
                  </a:lnTo>
                  <a:lnTo>
                    <a:pt x="3896661" y="200387"/>
                  </a:lnTo>
                  <a:lnTo>
                    <a:pt x="3907764" y="245468"/>
                  </a:lnTo>
                  <a:lnTo>
                    <a:pt x="3911600" y="292988"/>
                  </a:lnTo>
                  <a:lnTo>
                    <a:pt x="3911600" y="5061381"/>
                  </a:lnTo>
                  <a:lnTo>
                    <a:pt x="3907764" y="5108897"/>
                  </a:lnTo>
                  <a:lnTo>
                    <a:pt x="3896661" y="5153972"/>
                  </a:lnTo>
                  <a:lnTo>
                    <a:pt x="3878894" y="5196003"/>
                  </a:lnTo>
                  <a:lnTo>
                    <a:pt x="3855065" y="5234387"/>
                  </a:lnTo>
                  <a:lnTo>
                    <a:pt x="3825779" y="5268520"/>
                  </a:lnTo>
                  <a:lnTo>
                    <a:pt x="3791639" y="5297799"/>
                  </a:lnTo>
                  <a:lnTo>
                    <a:pt x="3753249" y="5321622"/>
                  </a:lnTo>
                  <a:lnTo>
                    <a:pt x="3711212" y="5339385"/>
                  </a:lnTo>
                  <a:lnTo>
                    <a:pt x="3666131" y="5350485"/>
                  </a:lnTo>
                  <a:lnTo>
                    <a:pt x="3618610" y="5354320"/>
                  </a:lnTo>
                  <a:lnTo>
                    <a:pt x="292989" y="5354320"/>
                  </a:lnTo>
                  <a:lnTo>
                    <a:pt x="245468" y="5350485"/>
                  </a:lnTo>
                  <a:lnTo>
                    <a:pt x="200387" y="5339385"/>
                  </a:lnTo>
                  <a:lnTo>
                    <a:pt x="158350" y="5321622"/>
                  </a:lnTo>
                  <a:lnTo>
                    <a:pt x="119960" y="5297799"/>
                  </a:lnTo>
                  <a:lnTo>
                    <a:pt x="85820" y="5268520"/>
                  </a:lnTo>
                  <a:lnTo>
                    <a:pt x="56534" y="5234387"/>
                  </a:lnTo>
                  <a:lnTo>
                    <a:pt x="32705" y="5196003"/>
                  </a:lnTo>
                  <a:lnTo>
                    <a:pt x="14938" y="5153972"/>
                  </a:lnTo>
                  <a:lnTo>
                    <a:pt x="3835" y="5108897"/>
                  </a:lnTo>
                  <a:lnTo>
                    <a:pt x="0" y="5061381"/>
                  </a:lnTo>
                  <a:lnTo>
                    <a:pt x="0" y="292988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1281" y="15964"/>
              <a:ext cx="7767320" cy="1143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50159" y="238759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7197217" y="0"/>
                  </a:moveTo>
                  <a:lnTo>
                    <a:pt x="57061" y="0"/>
                  </a:lnTo>
                  <a:lnTo>
                    <a:pt x="34852" y="4480"/>
                  </a:lnTo>
                  <a:lnTo>
                    <a:pt x="16714" y="16700"/>
                  </a:lnTo>
                  <a:lnTo>
                    <a:pt x="4484" y="34825"/>
                  </a:lnTo>
                  <a:lnTo>
                    <a:pt x="0" y="57023"/>
                  </a:lnTo>
                  <a:lnTo>
                    <a:pt x="0" y="704977"/>
                  </a:lnTo>
                  <a:lnTo>
                    <a:pt x="4484" y="727174"/>
                  </a:lnTo>
                  <a:lnTo>
                    <a:pt x="16714" y="745299"/>
                  </a:lnTo>
                  <a:lnTo>
                    <a:pt x="34852" y="757519"/>
                  </a:lnTo>
                  <a:lnTo>
                    <a:pt x="57061" y="762000"/>
                  </a:lnTo>
                  <a:lnTo>
                    <a:pt x="7197217" y="762000"/>
                  </a:lnTo>
                  <a:lnTo>
                    <a:pt x="7219414" y="757519"/>
                  </a:lnTo>
                  <a:lnTo>
                    <a:pt x="7237539" y="745299"/>
                  </a:lnTo>
                  <a:lnTo>
                    <a:pt x="7249759" y="727174"/>
                  </a:lnTo>
                  <a:lnTo>
                    <a:pt x="7254240" y="704977"/>
                  </a:lnTo>
                  <a:lnTo>
                    <a:pt x="7254240" y="57023"/>
                  </a:lnTo>
                  <a:lnTo>
                    <a:pt x="7249759" y="34825"/>
                  </a:lnTo>
                  <a:lnTo>
                    <a:pt x="7237539" y="16700"/>
                  </a:lnTo>
                  <a:lnTo>
                    <a:pt x="7219414" y="4480"/>
                  </a:lnTo>
                  <a:lnTo>
                    <a:pt x="7197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1159" y="187960"/>
              <a:ext cx="7254240" cy="762000"/>
            </a:xfrm>
            <a:custGeom>
              <a:avLst/>
              <a:gdLst/>
              <a:ahLst/>
              <a:cxnLst/>
              <a:rect l="l" t="t" r="r" b="b"/>
              <a:pathLst>
                <a:path w="7254240" h="762000">
                  <a:moveTo>
                    <a:pt x="0" y="57023"/>
                  </a:moveTo>
                  <a:lnTo>
                    <a:pt x="4484" y="34825"/>
                  </a:lnTo>
                  <a:lnTo>
                    <a:pt x="16714" y="16700"/>
                  </a:lnTo>
                  <a:lnTo>
                    <a:pt x="34852" y="4480"/>
                  </a:lnTo>
                  <a:lnTo>
                    <a:pt x="57061" y="0"/>
                  </a:lnTo>
                  <a:lnTo>
                    <a:pt x="7197217" y="0"/>
                  </a:lnTo>
                  <a:lnTo>
                    <a:pt x="7219414" y="4480"/>
                  </a:lnTo>
                  <a:lnTo>
                    <a:pt x="7237539" y="16700"/>
                  </a:lnTo>
                  <a:lnTo>
                    <a:pt x="7249759" y="34825"/>
                  </a:lnTo>
                  <a:lnTo>
                    <a:pt x="7254240" y="57023"/>
                  </a:lnTo>
                  <a:lnTo>
                    <a:pt x="7254240" y="704977"/>
                  </a:lnTo>
                  <a:lnTo>
                    <a:pt x="7249759" y="727174"/>
                  </a:lnTo>
                  <a:lnTo>
                    <a:pt x="7237539" y="745299"/>
                  </a:lnTo>
                  <a:lnTo>
                    <a:pt x="7219414" y="757519"/>
                  </a:lnTo>
                  <a:lnTo>
                    <a:pt x="7197217" y="762000"/>
                  </a:lnTo>
                  <a:lnTo>
                    <a:pt x="57061" y="762000"/>
                  </a:lnTo>
                  <a:lnTo>
                    <a:pt x="34852" y="757519"/>
                  </a:lnTo>
                  <a:lnTo>
                    <a:pt x="16714" y="745299"/>
                  </a:lnTo>
                  <a:lnTo>
                    <a:pt x="4484" y="727174"/>
                  </a:lnTo>
                  <a:lnTo>
                    <a:pt x="0" y="704977"/>
                  </a:lnTo>
                  <a:lnTo>
                    <a:pt x="0" y="57023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58868" y="304479"/>
            <a:ext cx="606107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Если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Заказчик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Работодатель </a:t>
            </a:r>
            <a:r>
              <a:rPr sz="1450" spc="85" dirty="0">
                <a:solidFill>
                  <a:srgbClr val="FF0000"/>
                </a:solidFill>
                <a:latin typeface="Verdana"/>
                <a:cs typeface="Verdana"/>
              </a:rPr>
              <a:t>‒ </a:t>
            </a:r>
            <a:r>
              <a:rPr sz="1450" b="1" spc="25" dirty="0">
                <a:solidFill>
                  <a:srgbClr val="FF0000"/>
                </a:solidFill>
                <a:latin typeface="Tahoma"/>
                <a:cs typeface="Tahoma"/>
              </a:rPr>
              <a:t>разные 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организации,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работодатель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не</a:t>
            </a:r>
            <a:r>
              <a:rPr sz="1450" b="1" spc="-1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FF0000"/>
                </a:solidFill>
                <a:latin typeface="Tahoma"/>
                <a:cs typeface="Tahoma"/>
              </a:rPr>
              <a:t>зарегистрирован</a:t>
            </a:r>
            <a:r>
              <a:rPr sz="1450" b="1" spc="-2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FF0000"/>
                </a:solidFill>
                <a:latin typeface="Tahoma"/>
                <a:cs typeface="Tahoma"/>
              </a:rPr>
              <a:t>на</a:t>
            </a:r>
            <a:r>
              <a:rPr sz="1450" b="1" spc="-9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сайте</a:t>
            </a:r>
            <a:r>
              <a:rPr sz="1450" b="1" spc="-20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latin typeface="Tahoma"/>
                <a:cs typeface="Tahoma"/>
              </a:rPr>
              <a:t>«Работа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1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России»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2720" y="955038"/>
            <a:ext cx="11724640" cy="5826760"/>
            <a:chOff x="172720" y="955038"/>
            <a:chExt cx="11724640" cy="58267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20" y="955038"/>
              <a:ext cx="3916679" cy="5826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1160" y="1193799"/>
              <a:ext cx="3484879" cy="5354320"/>
            </a:xfrm>
            <a:custGeom>
              <a:avLst/>
              <a:gdLst/>
              <a:ahLst/>
              <a:cxnLst/>
              <a:rect l="l" t="t" r="r" b="b"/>
              <a:pathLst>
                <a:path w="3484879" h="5354320">
                  <a:moveTo>
                    <a:pt x="3223894" y="0"/>
                  </a:moveTo>
                  <a:lnTo>
                    <a:pt x="260985" y="0"/>
                  </a:lnTo>
                  <a:lnTo>
                    <a:pt x="214070" y="4204"/>
                  </a:lnTo>
                  <a:lnTo>
                    <a:pt x="169916" y="16327"/>
                  </a:lnTo>
                  <a:lnTo>
                    <a:pt x="129257" y="35630"/>
                  </a:lnTo>
                  <a:lnTo>
                    <a:pt x="92832" y="61378"/>
                  </a:lnTo>
                  <a:lnTo>
                    <a:pt x="61378" y="92832"/>
                  </a:lnTo>
                  <a:lnTo>
                    <a:pt x="35630" y="129257"/>
                  </a:lnTo>
                  <a:lnTo>
                    <a:pt x="16327" y="169916"/>
                  </a:lnTo>
                  <a:lnTo>
                    <a:pt x="4204" y="214070"/>
                  </a:lnTo>
                  <a:lnTo>
                    <a:pt x="0" y="260985"/>
                  </a:lnTo>
                  <a:lnTo>
                    <a:pt x="0" y="5093335"/>
                  </a:lnTo>
                  <a:lnTo>
                    <a:pt x="4204" y="5140249"/>
                  </a:lnTo>
                  <a:lnTo>
                    <a:pt x="16327" y="5184403"/>
                  </a:lnTo>
                  <a:lnTo>
                    <a:pt x="35630" y="5225062"/>
                  </a:lnTo>
                  <a:lnTo>
                    <a:pt x="61378" y="5261487"/>
                  </a:lnTo>
                  <a:lnTo>
                    <a:pt x="92832" y="5292941"/>
                  </a:lnTo>
                  <a:lnTo>
                    <a:pt x="129257" y="5318689"/>
                  </a:lnTo>
                  <a:lnTo>
                    <a:pt x="169916" y="5337992"/>
                  </a:lnTo>
                  <a:lnTo>
                    <a:pt x="214070" y="5350115"/>
                  </a:lnTo>
                  <a:lnTo>
                    <a:pt x="260985" y="5354320"/>
                  </a:lnTo>
                  <a:lnTo>
                    <a:pt x="3223894" y="5354320"/>
                  </a:lnTo>
                  <a:lnTo>
                    <a:pt x="3270809" y="5350115"/>
                  </a:lnTo>
                  <a:lnTo>
                    <a:pt x="3314963" y="5337992"/>
                  </a:lnTo>
                  <a:lnTo>
                    <a:pt x="3355622" y="5318689"/>
                  </a:lnTo>
                  <a:lnTo>
                    <a:pt x="3392047" y="5292941"/>
                  </a:lnTo>
                  <a:lnTo>
                    <a:pt x="3423501" y="5261487"/>
                  </a:lnTo>
                  <a:lnTo>
                    <a:pt x="3449249" y="5225062"/>
                  </a:lnTo>
                  <a:lnTo>
                    <a:pt x="3468552" y="5184403"/>
                  </a:lnTo>
                  <a:lnTo>
                    <a:pt x="3480675" y="5140249"/>
                  </a:lnTo>
                  <a:lnTo>
                    <a:pt x="3484879" y="5093335"/>
                  </a:lnTo>
                  <a:lnTo>
                    <a:pt x="3484879" y="260985"/>
                  </a:lnTo>
                  <a:lnTo>
                    <a:pt x="3480675" y="214070"/>
                  </a:lnTo>
                  <a:lnTo>
                    <a:pt x="3468552" y="169916"/>
                  </a:lnTo>
                  <a:lnTo>
                    <a:pt x="3449249" y="129257"/>
                  </a:lnTo>
                  <a:lnTo>
                    <a:pt x="3423501" y="92832"/>
                  </a:lnTo>
                  <a:lnTo>
                    <a:pt x="3392047" y="61378"/>
                  </a:lnTo>
                  <a:lnTo>
                    <a:pt x="3355622" y="35630"/>
                  </a:lnTo>
                  <a:lnTo>
                    <a:pt x="3314963" y="16327"/>
                  </a:lnTo>
                  <a:lnTo>
                    <a:pt x="3270809" y="4204"/>
                  </a:lnTo>
                  <a:lnTo>
                    <a:pt x="3223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1160" y="1193799"/>
              <a:ext cx="3484879" cy="5354320"/>
            </a:xfrm>
            <a:custGeom>
              <a:avLst/>
              <a:gdLst/>
              <a:ahLst/>
              <a:cxnLst/>
              <a:rect l="l" t="t" r="r" b="b"/>
              <a:pathLst>
                <a:path w="3484879" h="5354320">
                  <a:moveTo>
                    <a:pt x="0" y="260985"/>
                  </a:moveTo>
                  <a:lnTo>
                    <a:pt x="4204" y="214070"/>
                  </a:lnTo>
                  <a:lnTo>
                    <a:pt x="16327" y="169916"/>
                  </a:lnTo>
                  <a:lnTo>
                    <a:pt x="35630" y="129257"/>
                  </a:lnTo>
                  <a:lnTo>
                    <a:pt x="61378" y="92832"/>
                  </a:lnTo>
                  <a:lnTo>
                    <a:pt x="92832" y="61378"/>
                  </a:lnTo>
                  <a:lnTo>
                    <a:pt x="129257" y="35630"/>
                  </a:lnTo>
                  <a:lnTo>
                    <a:pt x="169916" y="16327"/>
                  </a:lnTo>
                  <a:lnTo>
                    <a:pt x="214070" y="4204"/>
                  </a:lnTo>
                  <a:lnTo>
                    <a:pt x="260985" y="0"/>
                  </a:lnTo>
                  <a:lnTo>
                    <a:pt x="3223894" y="0"/>
                  </a:lnTo>
                  <a:lnTo>
                    <a:pt x="3270809" y="4204"/>
                  </a:lnTo>
                  <a:lnTo>
                    <a:pt x="3314963" y="16327"/>
                  </a:lnTo>
                  <a:lnTo>
                    <a:pt x="3355622" y="35630"/>
                  </a:lnTo>
                  <a:lnTo>
                    <a:pt x="3392047" y="61378"/>
                  </a:lnTo>
                  <a:lnTo>
                    <a:pt x="3423501" y="92832"/>
                  </a:lnTo>
                  <a:lnTo>
                    <a:pt x="3449249" y="129257"/>
                  </a:lnTo>
                  <a:lnTo>
                    <a:pt x="3468552" y="169916"/>
                  </a:lnTo>
                  <a:lnTo>
                    <a:pt x="3480675" y="214070"/>
                  </a:lnTo>
                  <a:lnTo>
                    <a:pt x="3484879" y="260985"/>
                  </a:lnTo>
                  <a:lnTo>
                    <a:pt x="3484879" y="5093335"/>
                  </a:lnTo>
                  <a:lnTo>
                    <a:pt x="3480675" y="5140249"/>
                  </a:lnTo>
                  <a:lnTo>
                    <a:pt x="3468552" y="5184403"/>
                  </a:lnTo>
                  <a:lnTo>
                    <a:pt x="3449249" y="5225062"/>
                  </a:lnTo>
                  <a:lnTo>
                    <a:pt x="3423501" y="5261487"/>
                  </a:lnTo>
                  <a:lnTo>
                    <a:pt x="3392047" y="5292941"/>
                  </a:lnTo>
                  <a:lnTo>
                    <a:pt x="3355622" y="5318689"/>
                  </a:lnTo>
                  <a:lnTo>
                    <a:pt x="3314963" y="5337992"/>
                  </a:lnTo>
                  <a:lnTo>
                    <a:pt x="3270809" y="5350115"/>
                  </a:lnTo>
                  <a:lnTo>
                    <a:pt x="3223894" y="5354320"/>
                  </a:lnTo>
                  <a:lnTo>
                    <a:pt x="260985" y="5354320"/>
                  </a:lnTo>
                  <a:lnTo>
                    <a:pt x="214070" y="5350115"/>
                  </a:lnTo>
                  <a:lnTo>
                    <a:pt x="169916" y="5337992"/>
                  </a:lnTo>
                  <a:lnTo>
                    <a:pt x="129257" y="5318689"/>
                  </a:lnTo>
                  <a:lnTo>
                    <a:pt x="92832" y="5292941"/>
                  </a:lnTo>
                  <a:lnTo>
                    <a:pt x="61378" y="5261487"/>
                  </a:lnTo>
                  <a:lnTo>
                    <a:pt x="35630" y="5225062"/>
                  </a:lnTo>
                  <a:lnTo>
                    <a:pt x="16327" y="5184403"/>
                  </a:lnTo>
                  <a:lnTo>
                    <a:pt x="4204" y="5140249"/>
                  </a:lnTo>
                  <a:lnTo>
                    <a:pt x="0" y="5093335"/>
                  </a:lnTo>
                  <a:lnTo>
                    <a:pt x="0" y="26098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840" y="1330959"/>
              <a:ext cx="3373120" cy="50901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87360" y="1350009"/>
              <a:ext cx="3810000" cy="49288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2079" y="985519"/>
              <a:ext cx="3815079" cy="22199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60520" y="1193799"/>
              <a:ext cx="3383279" cy="1808480"/>
            </a:xfrm>
            <a:custGeom>
              <a:avLst/>
              <a:gdLst/>
              <a:ahLst/>
              <a:cxnLst/>
              <a:rect l="l" t="t" r="r" b="b"/>
              <a:pathLst>
                <a:path w="3383279" h="1808480">
                  <a:moveTo>
                    <a:pt x="3247898" y="0"/>
                  </a:moveTo>
                  <a:lnTo>
                    <a:pt x="135381" y="0"/>
                  </a:lnTo>
                  <a:lnTo>
                    <a:pt x="92577" y="6898"/>
                  </a:lnTo>
                  <a:lnTo>
                    <a:pt x="55412" y="26111"/>
                  </a:lnTo>
                  <a:lnTo>
                    <a:pt x="26111" y="55412"/>
                  </a:lnTo>
                  <a:lnTo>
                    <a:pt x="6898" y="92577"/>
                  </a:lnTo>
                  <a:lnTo>
                    <a:pt x="0" y="135382"/>
                  </a:lnTo>
                  <a:lnTo>
                    <a:pt x="0" y="1673098"/>
                  </a:lnTo>
                  <a:lnTo>
                    <a:pt x="6898" y="1715902"/>
                  </a:lnTo>
                  <a:lnTo>
                    <a:pt x="26111" y="1753067"/>
                  </a:lnTo>
                  <a:lnTo>
                    <a:pt x="55412" y="1782368"/>
                  </a:lnTo>
                  <a:lnTo>
                    <a:pt x="92577" y="1801581"/>
                  </a:lnTo>
                  <a:lnTo>
                    <a:pt x="135381" y="1808479"/>
                  </a:lnTo>
                  <a:lnTo>
                    <a:pt x="3247898" y="1808479"/>
                  </a:lnTo>
                  <a:lnTo>
                    <a:pt x="3290702" y="1801581"/>
                  </a:lnTo>
                  <a:lnTo>
                    <a:pt x="3327867" y="1782368"/>
                  </a:lnTo>
                  <a:lnTo>
                    <a:pt x="3357168" y="1753067"/>
                  </a:lnTo>
                  <a:lnTo>
                    <a:pt x="3376381" y="1715902"/>
                  </a:lnTo>
                  <a:lnTo>
                    <a:pt x="3383279" y="1673098"/>
                  </a:lnTo>
                  <a:lnTo>
                    <a:pt x="3383279" y="135382"/>
                  </a:lnTo>
                  <a:lnTo>
                    <a:pt x="3376381" y="92577"/>
                  </a:lnTo>
                  <a:lnTo>
                    <a:pt x="3357168" y="55412"/>
                  </a:lnTo>
                  <a:lnTo>
                    <a:pt x="3327867" y="26111"/>
                  </a:lnTo>
                  <a:lnTo>
                    <a:pt x="3290702" y="6898"/>
                  </a:lnTo>
                  <a:lnTo>
                    <a:pt x="32478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0520" y="1193799"/>
              <a:ext cx="3383279" cy="1808480"/>
            </a:xfrm>
            <a:custGeom>
              <a:avLst/>
              <a:gdLst/>
              <a:ahLst/>
              <a:cxnLst/>
              <a:rect l="l" t="t" r="r" b="b"/>
              <a:pathLst>
                <a:path w="3383279" h="1808480">
                  <a:moveTo>
                    <a:pt x="0" y="135382"/>
                  </a:moveTo>
                  <a:lnTo>
                    <a:pt x="6898" y="92577"/>
                  </a:lnTo>
                  <a:lnTo>
                    <a:pt x="26111" y="55412"/>
                  </a:lnTo>
                  <a:lnTo>
                    <a:pt x="55412" y="26111"/>
                  </a:lnTo>
                  <a:lnTo>
                    <a:pt x="92577" y="6898"/>
                  </a:lnTo>
                  <a:lnTo>
                    <a:pt x="135381" y="0"/>
                  </a:lnTo>
                  <a:lnTo>
                    <a:pt x="3247898" y="0"/>
                  </a:lnTo>
                  <a:lnTo>
                    <a:pt x="3290702" y="6898"/>
                  </a:lnTo>
                  <a:lnTo>
                    <a:pt x="3327867" y="26111"/>
                  </a:lnTo>
                  <a:lnTo>
                    <a:pt x="3357168" y="55412"/>
                  </a:lnTo>
                  <a:lnTo>
                    <a:pt x="3376381" y="92577"/>
                  </a:lnTo>
                  <a:lnTo>
                    <a:pt x="3383279" y="135382"/>
                  </a:lnTo>
                  <a:lnTo>
                    <a:pt x="3383279" y="1673098"/>
                  </a:lnTo>
                  <a:lnTo>
                    <a:pt x="3376381" y="1715902"/>
                  </a:lnTo>
                  <a:lnTo>
                    <a:pt x="3357168" y="1753067"/>
                  </a:lnTo>
                  <a:lnTo>
                    <a:pt x="3327867" y="1782368"/>
                  </a:lnTo>
                  <a:lnTo>
                    <a:pt x="3290702" y="1801581"/>
                  </a:lnTo>
                  <a:lnTo>
                    <a:pt x="3247898" y="1808479"/>
                  </a:lnTo>
                  <a:lnTo>
                    <a:pt x="135381" y="1808479"/>
                  </a:lnTo>
                  <a:lnTo>
                    <a:pt x="92577" y="1801581"/>
                  </a:lnTo>
                  <a:lnTo>
                    <a:pt x="55412" y="1782368"/>
                  </a:lnTo>
                  <a:lnTo>
                    <a:pt x="26111" y="1753067"/>
                  </a:lnTo>
                  <a:lnTo>
                    <a:pt x="6898" y="1715902"/>
                  </a:lnTo>
                  <a:lnTo>
                    <a:pt x="0" y="1673098"/>
                  </a:lnTo>
                  <a:lnTo>
                    <a:pt x="0" y="13538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28795" y="1298511"/>
            <a:ext cx="2987040" cy="15278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93345">
              <a:lnSpc>
                <a:spcPts val="1680"/>
              </a:lnSpc>
              <a:spcBef>
                <a:spcPts val="195"/>
              </a:spcBef>
            </a:pP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-25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ю  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0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60" dirty="0">
                <a:solidFill>
                  <a:srgbClr val="24282B"/>
                </a:solidFill>
                <a:latin typeface="Tahoma"/>
                <a:cs typeface="Tahoma"/>
              </a:rPr>
              <a:t>ю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FF0000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1450" b="1" spc="65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50" b="1" spc="-70" dirty="0">
                <a:solidFill>
                  <a:srgbClr val="FF0000"/>
                </a:solidFill>
                <a:latin typeface="Tahoma"/>
                <a:cs typeface="Tahoma"/>
              </a:rPr>
              <a:t>л</a:t>
            </a:r>
            <a:r>
              <a:rPr sz="1450" b="1" spc="5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endParaRPr sz="14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12700" marR="5080">
              <a:lnSpc>
                <a:spcPts val="1680"/>
              </a:lnSpc>
            </a:pP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ы</a:t>
            </a:r>
            <a:r>
              <a:rPr sz="1450" b="1" spc="-2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5" dirty="0">
                <a:solidFill>
                  <a:srgbClr val="24282B"/>
                </a:solidFill>
                <a:latin typeface="Tahoma"/>
                <a:cs typeface="Tahoma"/>
              </a:rPr>
              <a:t>ют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й 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щ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го 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пе</a:t>
            </a:r>
            <a:r>
              <a:rPr sz="1450" b="1" spc="85" dirty="0">
                <a:solidFill>
                  <a:srgbClr val="24282B"/>
                </a:solidFill>
                <a:latin typeface="Tahoma"/>
                <a:cs typeface="Tahoma"/>
              </a:rPr>
              <a:t>ц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ал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(</a:t>
            </a:r>
            <a:r>
              <a:rPr sz="1450" b="1" spc="-135" dirty="0">
                <a:solidFill>
                  <a:srgbClr val="24282B"/>
                </a:solidFill>
                <a:latin typeface="Tahoma"/>
                <a:cs typeface="Tahoma"/>
              </a:rPr>
              <a:t>3</a:t>
            </a:r>
            <a:r>
              <a:rPr sz="1450" b="1" spc="-70" dirty="0">
                <a:solidFill>
                  <a:srgbClr val="24282B"/>
                </a:solidFill>
                <a:latin typeface="Tahoma"/>
                <a:cs typeface="Tahoma"/>
              </a:rPr>
              <a:t>-</a:t>
            </a:r>
            <a:r>
              <a:rPr sz="1450" b="1" spc="-85" dirty="0">
                <a:solidFill>
                  <a:srgbClr val="24282B"/>
                </a:solidFill>
                <a:latin typeface="Tahoma"/>
                <a:cs typeface="Tahoma"/>
              </a:rPr>
              <a:t>5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)</a:t>
            </a:r>
            <a:r>
              <a:rPr sz="1450" b="1" spc="-105" dirty="0">
                <a:solidFill>
                  <a:srgbClr val="24282B"/>
                </a:solidFill>
                <a:latin typeface="Tahoma"/>
                <a:cs typeface="Tahoma"/>
              </a:rPr>
              <a:t>,</a:t>
            </a:r>
            <a:r>
              <a:rPr sz="1450" b="1" spc="-1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 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ла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30" dirty="0">
                <a:solidFill>
                  <a:srgbClr val="24282B"/>
                </a:solidFill>
                <a:latin typeface="Tahoma"/>
                <a:cs typeface="Tahoma"/>
              </a:rPr>
              <a:t>ы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ные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endParaRPr sz="1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40640" y="8753"/>
            <a:ext cx="12067290" cy="6257108"/>
            <a:chOff x="40640" y="108131"/>
            <a:chExt cx="12067290" cy="6257108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0" y="833119"/>
              <a:ext cx="5105400" cy="5532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0959" y="863600"/>
              <a:ext cx="4922520" cy="25552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69559" y="1071880"/>
              <a:ext cx="4470400" cy="2143760"/>
            </a:xfrm>
            <a:custGeom>
              <a:avLst/>
              <a:gdLst/>
              <a:ahLst/>
              <a:cxnLst/>
              <a:rect l="l" t="t" r="r" b="b"/>
              <a:pathLst>
                <a:path w="4470400" h="2143760">
                  <a:moveTo>
                    <a:pt x="4309871" y="0"/>
                  </a:moveTo>
                  <a:lnTo>
                    <a:pt x="160527" y="0"/>
                  </a:lnTo>
                  <a:lnTo>
                    <a:pt x="109793" y="8184"/>
                  </a:lnTo>
                  <a:lnTo>
                    <a:pt x="65727" y="30975"/>
                  </a:lnTo>
                  <a:lnTo>
                    <a:pt x="30975" y="65727"/>
                  </a:lnTo>
                  <a:lnTo>
                    <a:pt x="8184" y="109793"/>
                  </a:lnTo>
                  <a:lnTo>
                    <a:pt x="0" y="160528"/>
                  </a:lnTo>
                  <a:lnTo>
                    <a:pt x="0" y="1983232"/>
                  </a:lnTo>
                  <a:lnTo>
                    <a:pt x="8184" y="2033966"/>
                  </a:lnTo>
                  <a:lnTo>
                    <a:pt x="30975" y="2078032"/>
                  </a:lnTo>
                  <a:lnTo>
                    <a:pt x="65727" y="2112784"/>
                  </a:lnTo>
                  <a:lnTo>
                    <a:pt x="109793" y="2135575"/>
                  </a:lnTo>
                  <a:lnTo>
                    <a:pt x="160527" y="2143760"/>
                  </a:lnTo>
                  <a:lnTo>
                    <a:pt x="4309871" y="2143760"/>
                  </a:lnTo>
                  <a:lnTo>
                    <a:pt x="4360606" y="2135575"/>
                  </a:lnTo>
                  <a:lnTo>
                    <a:pt x="4404672" y="2112784"/>
                  </a:lnTo>
                  <a:lnTo>
                    <a:pt x="4439424" y="2078032"/>
                  </a:lnTo>
                  <a:lnTo>
                    <a:pt x="4462215" y="2033966"/>
                  </a:lnTo>
                  <a:lnTo>
                    <a:pt x="4470399" y="1983232"/>
                  </a:lnTo>
                  <a:lnTo>
                    <a:pt x="4470399" y="160528"/>
                  </a:lnTo>
                  <a:lnTo>
                    <a:pt x="4462215" y="109793"/>
                  </a:lnTo>
                  <a:lnTo>
                    <a:pt x="4439424" y="65727"/>
                  </a:lnTo>
                  <a:lnTo>
                    <a:pt x="4404672" y="30975"/>
                  </a:lnTo>
                  <a:lnTo>
                    <a:pt x="4360606" y="8184"/>
                  </a:lnTo>
                  <a:lnTo>
                    <a:pt x="43098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9559" y="1071880"/>
              <a:ext cx="4470400" cy="2143760"/>
            </a:xfrm>
            <a:custGeom>
              <a:avLst/>
              <a:gdLst/>
              <a:ahLst/>
              <a:cxnLst/>
              <a:rect l="l" t="t" r="r" b="b"/>
              <a:pathLst>
                <a:path w="4470400" h="2143760">
                  <a:moveTo>
                    <a:pt x="0" y="160528"/>
                  </a:moveTo>
                  <a:lnTo>
                    <a:pt x="8184" y="109793"/>
                  </a:lnTo>
                  <a:lnTo>
                    <a:pt x="30975" y="65727"/>
                  </a:lnTo>
                  <a:lnTo>
                    <a:pt x="65727" y="30975"/>
                  </a:lnTo>
                  <a:lnTo>
                    <a:pt x="109793" y="8184"/>
                  </a:lnTo>
                  <a:lnTo>
                    <a:pt x="160527" y="0"/>
                  </a:lnTo>
                  <a:lnTo>
                    <a:pt x="4309871" y="0"/>
                  </a:lnTo>
                  <a:lnTo>
                    <a:pt x="4360606" y="8184"/>
                  </a:lnTo>
                  <a:lnTo>
                    <a:pt x="4404672" y="30975"/>
                  </a:lnTo>
                  <a:lnTo>
                    <a:pt x="4439424" y="65727"/>
                  </a:lnTo>
                  <a:lnTo>
                    <a:pt x="4462215" y="109793"/>
                  </a:lnTo>
                  <a:lnTo>
                    <a:pt x="4470399" y="160528"/>
                  </a:lnTo>
                  <a:lnTo>
                    <a:pt x="4470399" y="1983232"/>
                  </a:lnTo>
                  <a:lnTo>
                    <a:pt x="4462215" y="2033966"/>
                  </a:lnTo>
                  <a:lnTo>
                    <a:pt x="4439424" y="2078032"/>
                  </a:lnTo>
                  <a:lnTo>
                    <a:pt x="4404672" y="2112784"/>
                  </a:lnTo>
                  <a:lnTo>
                    <a:pt x="4360606" y="2135575"/>
                  </a:lnTo>
                  <a:lnTo>
                    <a:pt x="4309871" y="2143760"/>
                  </a:lnTo>
                  <a:lnTo>
                    <a:pt x="160527" y="2143760"/>
                  </a:lnTo>
                  <a:lnTo>
                    <a:pt x="109793" y="2135575"/>
                  </a:lnTo>
                  <a:lnTo>
                    <a:pt x="65727" y="2112784"/>
                  </a:lnTo>
                  <a:lnTo>
                    <a:pt x="30975" y="2078032"/>
                  </a:lnTo>
                  <a:lnTo>
                    <a:pt x="8184" y="2033966"/>
                  </a:lnTo>
                  <a:lnTo>
                    <a:pt x="0" y="1983232"/>
                  </a:lnTo>
                  <a:lnTo>
                    <a:pt x="0" y="160528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129" y="108131"/>
              <a:ext cx="10114279" cy="102107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47370" y="420622"/>
              <a:ext cx="9560560" cy="670560"/>
            </a:xfrm>
            <a:custGeom>
              <a:avLst/>
              <a:gdLst/>
              <a:ahLst/>
              <a:cxnLst/>
              <a:rect l="l" t="t" r="r" b="b"/>
              <a:pathLst>
                <a:path w="9560560" h="670560">
                  <a:moveTo>
                    <a:pt x="9510395" y="0"/>
                  </a:moveTo>
                  <a:lnTo>
                    <a:pt x="50215" y="0"/>
                  </a:lnTo>
                  <a:lnTo>
                    <a:pt x="30668" y="3944"/>
                  </a:lnTo>
                  <a:lnTo>
                    <a:pt x="14706" y="14700"/>
                  </a:lnTo>
                  <a:lnTo>
                    <a:pt x="3945" y="30646"/>
                  </a:lnTo>
                  <a:lnTo>
                    <a:pt x="0" y="50165"/>
                  </a:lnTo>
                  <a:lnTo>
                    <a:pt x="0" y="620395"/>
                  </a:lnTo>
                  <a:lnTo>
                    <a:pt x="3945" y="639913"/>
                  </a:lnTo>
                  <a:lnTo>
                    <a:pt x="14706" y="655859"/>
                  </a:lnTo>
                  <a:lnTo>
                    <a:pt x="30668" y="666615"/>
                  </a:lnTo>
                  <a:lnTo>
                    <a:pt x="50215" y="670560"/>
                  </a:lnTo>
                  <a:lnTo>
                    <a:pt x="9510395" y="670560"/>
                  </a:lnTo>
                  <a:lnTo>
                    <a:pt x="9529913" y="666615"/>
                  </a:lnTo>
                  <a:lnTo>
                    <a:pt x="9545859" y="655859"/>
                  </a:lnTo>
                  <a:lnTo>
                    <a:pt x="9556615" y="639913"/>
                  </a:lnTo>
                  <a:lnTo>
                    <a:pt x="9560560" y="620395"/>
                  </a:lnTo>
                  <a:lnTo>
                    <a:pt x="9560560" y="50165"/>
                  </a:lnTo>
                  <a:lnTo>
                    <a:pt x="9556615" y="30646"/>
                  </a:lnTo>
                  <a:lnTo>
                    <a:pt x="9545859" y="14700"/>
                  </a:lnTo>
                  <a:lnTo>
                    <a:pt x="9529913" y="3944"/>
                  </a:lnTo>
                  <a:lnTo>
                    <a:pt x="9510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15641" y="324368"/>
              <a:ext cx="9560560" cy="670560"/>
            </a:xfrm>
            <a:custGeom>
              <a:avLst/>
              <a:gdLst/>
              <a:ahLst/>
              <a:cxnLst/>
              <a:rect l="l" t="t" r="r" b="b"/>
              <a:pathLst>
                <a:path w="9560560" h="670560">
                  <a:moveTo>
                    <a:pt x="0" y="50165"/>
                  </a:moveTo>
                  <a:lnTo>
                    <a:pt x="3945" y="30646"/>
                  </a:lnTo>
                  <a:lnTo>
                    <a:pt x="14706" y="14700"/>
                  </a:lnTo>
                  <a:lnTo>
                    <a:pt x="30668" y="3944"/>
                  </a:lnTo>
                  <a:lnTo>
                    <a:pt x="50215" y="0"/>
                  </a:lnTo>
                  <a:lnTo>
                    <a:pt x="9510395" y="0"/>
                  </a:lnTo>
                  <a:lnTo>
                    <a:pt x="9529913" y="3944"/>
                  </a:lnTo>
                  <a:lnTo>
                    <a:pt x="9545859" y="14700"/>
                  </a:lnTo>
                  <a:lnTo>
                    <a:pt x="9556615" y="30646"/>
                  </a:lnTo>
                  <a:lnTo>
                    <a:pt x="9560560" y="50165"/>
                  </a:lnTo>
                  <a:lnTo>
                    <a:pt x="9560560" y="620395"/>
                  </a:lnTo>
                  <a:lnTo>
                    <a:pt x="9556615" y="639913"/>
                  </a:lnTo>
                  <a:lnTo>
                    <a:pt x="9545859" y="655859"/>
                  </a:lnTo>
                  <a:lnTo>
                    <a:pt x="9529913" y="666615"/>
                  </a:lnTo>
                  <a:lnTo>
                    <a:pt x="9510395" y="670560"/>
                  </a:lnTo>
                  <a:lnTo>
                    <a:pt x="50215" y="670560"/>
                  </a:lnTo>
                  <a:lnTo>
                    <a:pt x="30668" y="666615"/>
                  </a:lnTo>
                  <a:lnTo>
                    <a:pt x="14706" y="655859"/>
                  </a:lnTo>
                  <a:lnTo>
                    <a:pt x="3945" y="639913"/>
                  </a:lnTo>
                  <a:lnTo>
                    <a:pt x="0" y="620395"/>
                  </a:lnTo>
                  <a:lnTo>
                    <a:pt x="0" y="5016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399" y="1071880"/>
              <a:ext cx="4632960" cy="5059680"/>
            </a:xfrm>
            <a:custGeom>
              <a:avLst/>
              <a:gdLst/>
              <a:ahLst/>
              <a:cxnLst/>
              <a:rect l="l" t="t" r="r" b="b"/>
              <a:pathLst>
                <a:path w="4632960" h="5059680">
                  <a:moveTo>
                    <a:pt x="4285996" y="0"/>
                  </a:moveTo>
                  <a:lnTo>
                    <a:pt x="346964" y="0"/>
                  </a:lnTo>
                  <a:lnTo>
                    <a:pt x="299884" y="3166"/>
                  </a:lnTo>
                  <a:lnTo>
                    <a:pt x="254729" y="12392"/>
                  </a:lnTo>
                  <a:lnTo>
                    <a:pt x="211912" y="27263"/>
                  </a:lnTo>
                  <a:lnTo>
                    <a:pt x="171846" y="47366"/>
                  </a:lnTo>
                  <a:lnTo>
                    <a:pt x="134946" y="72288"/>
                  </a:lnTo>
                  <a:lnTo>
                    <a:pt x="101625" y="101615"/>
                  </a:lnTo>
                  <a:lnTo>
                    <a:pt x="72295" y="134936"/>
                  </a:lnTo>
                  <a:lnTo>
                    <a:pt x="47371" y="171835"/>
                  </a:lnTo>
                  <a:lnTo>
                    <a:pt x="27266" y="211901"/>
                  </a:lnTo>
                  <a:lnTo>
                    <a:pt x="12394" y="254720"/>
                  </a:lnTo>
                  <a:lnTo>
                    <a:pt x="3167" y="299878"/>
                  </a:lnTo>
                  <a:lnTo>
                    <a:pt x="0" y="346964"/>
                  </a:lnTo>
                  <a:lnTo>
                    <a:pt x="0" y="4712716"/>
                  </a:lnTo>
                  <a:lnTo>
                    <a:pt x="3167" y="4759795"/>
                  </a:lnTo>
                  <a:lnTo>
                    <a:pt x="12394" y="4804950"/>
                  </a:lnTo>
                  <a:lnTo>
                    <a:pt x="27266" y="4847767"/>
                  </a:lnTo>
                  <a:lnTo>
                    <a:pt x="47371" y="4887833"/>
                  </a:lnTo>
                  <a:lnTo>
                    <a:pt x="72295" y="4924733"/>
                  </a:lnTo>
                  <a:lnTo>
                    <a:pt x="101625" y="4958054"/>
                  </a:lnTo>
                  <a:lnTo>
                    <a:pt x="134946" y="4987384"/>
                  </a:lnTo>
                  <a:lnTo>
                    <a:pt x="171846" y="5012308"/>
                  </a:lnTo>
                  <a:lnTo>
                    <a:pt x="211912" y="5032413"/>
                  </a:lnTo>
                  <a:lnTo>
                    <a:pt x="254729" y="5047285"/>
                  </a:lnTo>
                  <a:lnTo>
                    <a:pt x="299884" y="5056512"/>
                  </a:lnTo>
                  <a:lnTo>
                    <a:pt x="346964" y="5059680"/>
                  </a:lnTo>
                  <a:lnTo>
                    <a:pt x="4285996" y="5059680"/>
                  </a:lnTo>
                  <a:lnTo>
                    <a:pt x="4333081" y="5056512"/>
                  </a:lnTo>
                  <a:lnTo>
                    <a:pt x="4378239" y="5047285"/>
                  </a:lnTo>
                  <a:lnTo>
                    <a:pt x="4421058" y="5032413"/>
                  </a:lnTo>
                  <a:lnTo>
                    <a:pt x="4461124" y="5012308"/>
                  </a:lnTo>
                  <a:lnTo>
                    <a:pt x="4498023" y="4987384"/>
                  </a:lnTo>
                  <a:lnTo>
                    <a:pt x="4531344" y="4958054"/>
                  </a:lnTo>
                  <a:lnTo>
                    <a:pt x="4560671" y="4924733"/>
                  </a:lnTo>
                  <a:lnTo>
                    <a:pt x="4585593" y="4887833"/>
                  </a:lnTo>
                  <a:lnTo>
                    <a:pt x="4605696" y="4847767"/>
                  </a:lnTo>
                  <a:lnTo>
                    <a:pt x="4620567" y="4804950"/>
                  </a:lnTo>
                  <a:lnTo>
                    <a:pt x="4629793" y="4759795"/>
                  </a:lnTo>
                  <a:lnTo>
                    <a:pt x="4632960" y="4712716"/>
                  </a:lnTo>
                  <a:lnTo>
                    <a:pt x="4632960" y="346964"/>
                  </a:lnTo>
                  <a:lnTo>
                    <a:pt x="4629793" y="299878"/>
                  </a:lnTo>
                  <a:lnTo>
                    <a:pt x="4620567" y="254720"/>
                  </a:lnTo>
                  <a:lnTo>
                    <a:pt x="4605696" y="211901"/>
                  </a:lnTo>
                  <a:lnTo>
                    <a:pt x="4585593" y="171835"/>
                  </a:lnTo>
                  <a:lnTo>
                    <a:pt x="4560671" y="134936"/>
                  </a:lnTo>
                  <a:lnTo>
                    <a:pt x="4531344" y="101615"/>
                  </a:lnTo>
                  <a:lnTo>
                    <a:pt x="4498023" y="72288"/>
                  </a:lnTo>
                  <a:lnTo>
                    <a:pt x="4461124" y="47366"/>
                  </a:lnTo>
                  <a:lnTo>
                    <a:pt x="4421058" y="27263"/>
                  </a:lnTo>
                  <a:lnTo>
                    <a:pt x="4378239" y="12392"/>
                  </a:lnTo>
                  <a:lnTo>
                    <a:pt x="4333081" y="3166"/>
                  </a:lnTo>
                  <a:lnTo>
                    <a:pt x="4285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9399" y="1071880"/>
              <a:ext cx="4632960" cy="5059680"/>
            </a:xfrm>
            <a:custGeom>
              <a:avLst/>
              <a:gdLst/>
              <a:ahLst/>
              <a:cxnLst/>
              <a:rect l="l" t="t" r="r" b="b"/>
              <a:pathLst>
                <a:path w="4632960" h="5059680">
                  <a:moveTo>
                    <a:pt x="0" y="346964"/>
                  </a:moveTo>
                  <a:lnTo>
                    <a:pt x="3167" y="299878"/>
                  </a:lnTo>
                  <a:lnTo>
                    <a:pt x="12394" y="254720"/>
                  </a:lnTo>
                  <a:lnTo>
                    <a:pt x="27266" y="211901"/>
                  </a:lnTo>
                  <a:lnTo>
                    <a:pt x="47371" y="171835"/>
                  </a:lnTo>
                  <a:lnTo>
                    <a:pt x="72295" y="134936"/>
                  </a:lnTo>
                  <a:lnTo>
                    <a:pt x="101625" y="101615"/>
                  </a:lnTo>
                  <a:lnTo>
                    <a:pt x="134946" y="72288"/>
                  </a:lnTo>
                  <a:lnTo>
                    <a:pt x="171846" y="47366"/>
                  </a:lnTo>
                  <a:lnTo>
                    <a:pt x="211912" y="27263"/>
                  </a:lnTo>
                  <a:lnTo>
                    <a:pt x="254729" y="12392"/>
                  </a:lnTo>
                  <a:lnTo>
                    <a:pt x="299884" y="3166"/>
                  </a:lnTo>
                  <a:lnTo>
                    <a:pt x="346964" y="0"/>
                  </a:lnTo>
                  <a:lnTo>
                    <a:pt x="4285996" y="0"/>
                  </a:lnTo>
                  <a:lnTo>
                    <a:pt x="4333081" y="3166"/>
                  </a:lnTo>
                  <a:lnTo>
                    <a:pt x="4378239" y="12392"/>
                  </a:lnTo>
                  <a:lnTo>
                    <a:pt x="4421058" y="27263"/>
                  </a:lnTo>
                  <a:lnTo>
                    <a:pt x="4461124" y="47366"/>
                  </a:lnTo>
                  <a:lnTo>
                    <a:pt x="4498023" y="72288"/>
                  </a:lnTo>
                  <a:lnTo>
                    <a:pt x="4531344" y="101615"/>
                  </a:lnTo>
                  <a:lnTo>
                    <a:pt x="4560671" y="134936"/>
                  </a:lnTo>
                  <a:lnTo>
                    <a:pt x="4585593" y="171835"/>
                  </a:lnTo>
                  <a:lnTo>
                    <a:pt x="4605696" y="211901"/>
                  </a:lnTo>
                  <a:lnTo>
                    <a:pt x="4620567" y="254720"/>
                  </a:lnTo>
                  <a:lnTo>
                    <a:pt x="4629793" y="299878"/>
                  </a:lnTo>
                  <a:lnTo>
                    <a:pt x="4632960" y="346964"/>
                  </a:lnTo>
                  <a:lnTo>
                    <a:pt x="4632960" y="4712716"/>
                  </a:lnTo>
                  <a:lnTo>
                    <a:pt x="4629793" y="4759795"/>
                  </a:lnTo>
                  <a:lnTo>
                    <a:pt x="4620567" y="4804950"/>
                  </a:lnTo>
                  <a:lnTo>
                    <a:pt x="4605696" y="4847767"/>
                  </a:lnTo>
                  <a:lnTo>
                    <a:pt x="4585593" y="4887833"/>
                  </a:lnTo>
                  <a:lnTo>
                    <a:pt x="4560671" y="4924733"/>
                  </a:lnTo>
                  <a:lnTo>
                    <a:pt x="4531344" y="4958054"/>
                  </a:lnTo>
                  <a:lnTo>
                    <a:pt x="4498023" y="4987384"/>
                  </a:lnTo>
                  <a:lnTo>
                    <a:pt x="4461124" y="5012308"/>
                  </a:lnTo>
                  <a:lnTo>
                    <a:pt x="4421058" y="5032413"/>
                  </a:lnTo>
                  <a:lnTo>
                    <a:pt x="4378239" y="5047285"/>
                  </a:lnTo>
                  <a:lnTo>
                    <a:pt x="4333081" y="5056512"/>
                  </a:lnTo>
                  <a:lnTo>
                    <a:pt x="4285996" y="5059680"/>
                  </a:lnTo>
                  <a:lnTo>
                    <a:pt x="346964" y="5059680"/>
                  </a:lnTo>
                  <a:lnTo>
                    <a:pt x="299884" y="5056512"/>
                  </a:lnTo>
                  <a:lnTo>
                    <a:pt x="254729" y="5047285"/>
                  </a:lnTo>
                  <a:lnTo>
                    <a:pt x="211912" y="5032413"/>
                  </a:lnTo>
                  <a:lnTo>
                    <a:pt x="171846" y="5012308"/>
                  </a:lnTo>
                  <a:lnTo>
                    <a:pt x="134946" y="4987384"/>
                  </a:lnTo>
                  <a:lnTo>
                    <a:pt x="101625" y="4958054"/>
                  </a:lnTo>
                  <a:lnTo>
                    <a:pt x="72295" y="4924733"/>
                  </a:lnTo>
                  <a:lnTo>
                    <a:pt x="47371" y="4887833"/>
                  </a:lnTo>
                  <a:lnTo>
                    <a:pt x="27266" y="4847767"/>
                  </a:lnTo>
                  <a:lnTo>
                    <a:pt x="12394" y="4804950"/>
                  </a:lnTo>
                  <a:lnTo>
                    <a:pt x="3167" y="4759795"/>
                  </a:lnTo>
                  <a:lnTo>
                    <a:pt x="0" y="4712716"/>
                  </a:lnTo>
                  <a:lnTo>
                    <a:pt x="0" y="346964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6720" y="1219200"/>
              <a:ext cx="4368800" cy="47548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531108" y="1430908"/>
              <a:ext cx="821055" cy="523875"/>
            </a:xfrm>
            <a:custGeom>
              <a:avLst/>
              <a:gdLst/>
              <a:ahLst/>
              <a:cxnLst/>
              <a:rect l="l" t="t" r="r" b="b"/>
              <a:pathLst>
                <a:path w="821054" h="523875">
                  <a:moveTo>
                    <a:pt x="777875" y="0"/>
                  </a:moveTo>
                  <a:lnTo>
                    <a:pt x="85470" y="369950"/>
                  </a:lnTo>
                  <a:lnTo>
                    <a:pt x="46100" y="296163"/>
                  </a:lnTo>
                  <a:lnTo>
                    <a:pt x="0" y="467105"/>
                  </a:lnTo>
                  <a:lnTo>
                    <a:pt x="167639" y="523748"/>
                  </a:lnTo>
                  <a:lnTo>
                    <a:pt x="128269" y="449961"/>
                  </a:lnTo>
                  <a:lnTo>
                    <a:pt x="820674" y="80010"/>
                  </a:lnTo>
                  <a:lnTo>
                    <a:pt x="7778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16265" y="238958"/>
            <a:ext cx="9215712" cy="30745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01930">
              <a:lnSpc>
                <a:spcPts val="1680"/>
              </a:lnSpc>
              <a:spcBef>
                <a:spcPts val="195"/>
              </a:spcBef>
            </a:pPr>
            <a:r>
              <a:rPr lang="ru-RU" sz="1450" b="1" spc="8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        </a:t>
            </a:r>
            <a:r>
              <a:rPr sz="1450" b="1" spc="80" dirty="0" smtClean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60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Шаге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85" dirty="0">
                <a:solidFill>
                  <a:srgbClr val="24282B"/>
                </a:solidFill>
                <a:latin typeface="Tahoma"/>
                <a:cs typeface="Tahoma"/>
              </a:rPr>
              <a:t>5</a:t>
            </a:r>
            <a:r>
              <a:rPr sz="1450" b="1" spc="-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FF0000"/>
                </a:solidFill>
                <a:latin typeface="Tahoma"/>
                <a:cs typeface="Tahoma"/>
              </a:rPr>
              <a:t>обязательным</a:t>
            </a:r>
            <a:r>
              <a:rPr sz="1450" b="1" spc="-22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условием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является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заполнение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графы</a:t>
            </a:r>
            <a:r>
              <a:rPr sz="1450" b="1" spc="-14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5" dirty="0">
                <a:solidFill>
                  <a:srgbClr val="20883C"/>
                </a:solidFill>
                <a:latin typeface="Tahoma"/>
                <a:cs typeface="Tahoma"/>
              </a:rPr>
              <a:t>«</a:t>
            </a:r>
            <a:r>
              <a:rPr sz="1450" b="1" spc="-25" dirty="0" err="1">
                <a:solidFill>
                  <a:srgbClr val="20883C"/>
                </a:solidFill>
                <a:latin typeface="Tahoma"/>
                <a:cs typeface="Tahoma"/>
              </a:rPr>
              <a:t>Меры</a:t>
            </a:r>
            <a:r>
              <a:rPr sz="1450" b="1" spc="-18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lang="ru-RU" sz="1450" b="1" spc="-180" dirty="0" smtClean="0">
                <a:solidFill>
                  <a:srgbClr val="20883C"/>
                </a:solidFill>
                <a:latin typeface="Tahoma"/>
                <a:cs typeface="Tahoma"/>
              </a:rPr>
              <a:t> </a:t>
            </a:r>
          </a:p>
          <a:p>
            <a:pPr marL="12700" marR="201930" algn="ctr">
              <a:lnSpc>
                <a:spcPts val="1680"/>
              </a:lnSpc>
              <a:spcBef>
                <a:spcPts val="195"/>
              </a:spcBef>
            </a:pPr>
            <a:r>
              <a:rPr lang="ru-RU" sz="1450" b="1" spc="25" dirty="0" smtClean="0">
                <a:solidFill>
                  <a:srgbClr val="20883C"/>
                </a:solidFill>
                <a:latin typeface="Tahoma"/>
                <a:cs typeface="Tahoma"/>
              </a:rPr>
              <a:t>поддержки</a:t>
            </a:r>
            <a:r>
              <a:rPr lang="ru-RU" sz="1450" b="1" spc="-155" dirty="0" smtClean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lang="ru-RU" sz="1450" b="1" spc="10" dirty="0" smtClean="0">
                <a:solidFill>
                  <a:srgbClr val="20883C"/>
                </a:solidFill>
                <a:latin typeface="Tahoma"/>
                <a:cs typeface="Tahoma"/>
              </a:rPr>
              <a:t>в</a:t>
            </a:r>
            <a:r>
              <a:rPr lang="ru-RU" sz="1450" b="1" spc="-195" dirty="0" smtClean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lang="ru-RU" sz="1450" b="1" spc="45" dirty="0" smtClean="0">
                <a:solidFill>
                  <a:srgbClr val="20883C"/>
                </a:solidFill>
                <a:latin typeface="Tahoma"/>
                <a:cs typeface="Tahoma"/>
              </a:rPr>
              <a:t>период </a:t>
            </a:r>
            <a:r>
              <a:rPr lang="ru-RU" sz="1450" b="1" spc="-409" dirty="0" smtClean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lang="ru-RU" sz="1450" b="1" dirty="0" smtClean="0">
                <a:solidFill>
                  <a:srgbClr val="20883C"/>
                </a:solidFill>
                <a:latin typeface="Tahoma"/>
                <a:cs typeface="Tahoma"/>
              </a:rPr>
              <a:t>обучения»</a:t>
            </a:r>
            <a:endParaRPr lang="ru-RU" sz="1450" dirty="0" smtClean="0">
              <a:latin typeface="Tahoma"/>
              <a:cs typeface="Tahoma"/>
            </a:endParaRPr>
          </a:p>
          <a:p>
            <a:pPr marL="12700" marR="201930" algn="r">
              <a:lnSpc>
                <a:spcPts val="1680"/>
              </a:lnSpc>
              <a:spcBef>
                <a:spcPts val="195"/>
              </a:spcBef>
            </a:pPr>
            <a:endParaRPr lang="ru-RU" sz="1450" b="1" spc="-180" dirty="0">
              <a:solidFill>
                <a:srgbClr val="20883C"/>
              </a:solidFill>
              <a:latin typeface="Tahoma"/>
              <a:cs typeface="Tahoma"/>
            </a:endParaRPr>
          </a:p>
          <a:p>
            <a:pPr marL="12700" marR="201930">
              <a:lnSpc>
                <a:spcPts val="1680"/>
              </a:lnSpc>
              <a:spcBef>
                <a:spcPts val="195"/>
              </a:spcBef>
            </a:pPr>
            <a:r>
              <a:rPr lang="ru-RU" sz="1450" b="1" spc="-180" dirty="0" smtClean="0">
                <a:solidFill>
                  <a:srgbClr val="20883C"/>
                </a:solidFill>
                <a:latin typeface="Tahoma"/>
                <a:cs typeface="Tahoma"/>
              </a:rPr>
              <a:t>                            </a:t>
            </a:r>
            <a:endParaRPr sz="1700" dirty="0">
              <a:latin typeface="Tahoma"/>
              <a:cs typeface="Tahoma"/>
            </a:endParaRPr>
          </a:p>
          <a:p>
            <a:pPr marL="5073650" marR="1441450">
              <a:lnSpc>
                <a:spcPts val="1680"/>
              </a:lnSpc>
              <a:spcBef>
                <a:spcPts val="1090"/>
              </a:spcBef>
            </a:pP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100" dirty="0">
                <a:solidFill>
                  <a:srgbClr val="20883C"/>
                </a:solidFill>
                <a:latin typeface="Tahoma"/>
                <a:cs typeface="Tahoma"/>
              </a:rPr>
              <a:t>м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-30" dirty="0">
                <a:solidFill>
                  <a:srgbClr val="20883C"/>
                </a:solidFill>
                <a:latin typeface="Tahoma"/>
                <a:cs typeface="Tahoma"/>
              </a:rPr>
              <a:t>ы</a:t>
            </a:r>
            <a:r>
              <a:rPr sz="1450" b="1" spc="-19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00" dirty="0">
                <a:solidFill>
                  <a:srgbClr val="20883C"/>
                </a:solidFill>
                <a:latin typeface="Tahoma"/>
                <a:cs typeface="Tahoma"/>
              </a:rPr>
              <a:t>м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8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-225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0883C"/>
                </a:solidFill>
                <a:latin typeface="Tahoma"/>
                <a:cs typeface="Tahoma"/>
              </a:rPr>
              <a:t>дд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-10" dirty="0">
                <a:solidFill>
                  <a:srgbClr val="20883C"/>
                </a:solidFill>
                <a:latin typeface="Tahoma"/>
                <a:cs typeface="Tahoma"/>
              </a:rPr>
              <a:t>ж</a:t>
            </a:r>
            <a:r>
              <a:rPr sz="1450" b="1" dirty="0">
                <a:solidFill>
                  <a:srgbClr val="20883C"/>
                </a:solidFill>
                <a:latin typeface="Tahoma"/>
                <a:cs typeface="Tahoma"/>
              </a:rPr>
              <a:t>к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и  </a:t>
            </a:r>
            <a:r>
              <a:rPr sz="1450" b="1" spc="10" dirty="0">
                <a:latin typeface="Tahoma"/>
                <a:cs typeface="Tahoma"/>
              </a:rPr>
              <a:t>в</a:t>
            </a:r>
            <a:r>
              <a:rPr sz="1450" b="1" spc="-4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пе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45" dirty="0">
                <a:latin typeface="Tahoma"/>
                <a:cs typeface="Tahoma"/>
              </a:rPr>
              <a:t>д</a:t>
            </a:r>
            <a:r>
              <a:rPr sz="1450" b="1" spc="-210" dirty="0">
                <a:latin typeface="Tahoma"/>
                <a:cs typeface="Tahoma"/>
              </a:rPr>
              <a:t> 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35" dirty="0">
                <a:latin typeface="Tahoma"/>
                <a:cs typeface="Tahoma"/>
              </a:rPr>
              <a:t>б</a:t>
            </a:r>
            <a:r>
              <a:rPr sz="1450" b="1" spc="50" dirty="0">
                <a:latin typeface="Tahoma"/>
                <a:cs typeface="Tahoma"/>
              </a:rPr>
              <a:t>у</a:t>
            </a:r>
            <a:r>
              <a:rPr sz="1450" b="1" spc="-20" dirty="0">
                <a:latin typeface="Tahoma"/>
                <a:cs typeface="Tahoma"/>
              </a:rPr>
              <a:t>ч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175" dirty="0">
                <a:latin typeface="Tahoma"/>
                <a:cs typeface="Tahoma"/>
              </a:rPr>
              <a:t>:</a:t>
            </a:r>
            <a:endParaRPr sz="1450" dirty="0">
              <a:latin typeface="Tahoma"/>
              <a:cs typeface="Tahoma"/>
            </a:endParaRPr>
          </a:p>
          <a:p>
            <a:pPr marL="5358130" indent="-285115">
              <a:lnSpc>
                <a:spcPct val="100000"/>
              </a:lnSpc>
              <a:spcBef>
                <a:spcPts val="459"/>
              </a:spcBef>
              <a:buClr>
                <a:srgbClr val="801E25"/>
              </a:buClr>
              <a:buSzPct val="127586"/>
              <a:buFont typeface="Arial MT"/>
              <a:buChar char="•"/>
              <a:tabLst>
                <a:tab pos="5358130" algn="l"/>
                <a:tab pos="5358765" algn="l"/>
              </a:tabLst>
            </a:pPr>
            <a:r>
              <a:rPr sz="1450" b="1" spc="40" dirty="0">
                <a:latin typeface="Tahoma"/>
                <a:cs typeface="Tahoma"/>
              </a:rPr>
              <a:t>В</a:t>
            </a:r>
            <a:r>
              <a:rPr sz="1450" b="1" spc="10" dirty="0">
                <a:latin typeface="Tahoma"/>
                <a:cs typeface="Tahoma"/>
              </a:rPr>
              <a:t>ы</a:t>
            </a:r>
            <a:r>
              <a:rPr sz="1450" b="1" spc="-20" dirty="0">
                <a:latin typeface="Tahoma"/>
                <a:cs typeface="Tahoma"/>
              </a:rPr>
              <a:t>п</a:t>
            </a:r>
            <a:r>
              <a:rPr sz="1450" b="1" spc="5" dirty="0">
                <a:latin typeface="Tahoma"/>
                <a:cs typeface="Tahoma"/>
              </a:rPr>
              <a:t>ла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-10" dirty="0">
                <a:latin typeface="Tahoma"/>
                <a:cs typeface="Tahoma"/>
              </a:rPr>
              <a:t>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15" dirty="0">
                <a:latin typeface="Tahoma"/>
                <a:cs typeface="Tahoma"/>
              </a:rPr>
              <a:t>пе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65" dirty="0">
                <a:latin typeface="Tahoma"/>
                <a:cs typeface="Tahoma"/>
              </a:rPr>
              <a:t>и</a:t>
            </a:r>
            <a:endParaRPr sz="1450" dirty="0">
              <a:latin typeface="Tahoma"/>
              <a:cs typeface="Tahoma"/>
            </a:endParaRPr>
          </a:p>
          <a:p>
            <a:pPr marL="5358130" indent="-285115">
              <a:lnSpc>
                <a:spcPct val="100000"/>
              </a:lnSpc>
              <a:spcBef>
                <a:spcPts val="745"/>
              </a:spcBef>
              <a:buClr>
                <a:srgbClr val="801E25"/>
              </a:buClr>
              <a:buSzPct val="127586"/>
              <a:buFont typeface="Arial MT"/>
              <a:buChar char="•"/>
              <a:tabLst>
                <a:tab pos="5358130" algn="l"/>
                <a:tab pos="5358765" algn="l"/>
              </a:tabLst>
            </a:pP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-10" dirty="0">
                <a:latin typeface="Tahoma"/>
                <a:cs typeface="Tahoma"/>
              </a:rPr>
              <a:t>а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15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5" dirty="0">
                <a:latin typeface="Tahoma"/>
                <a:cs typeface="Tahoma"/>
              </a:rPr>
              <a:t>я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80" dirty="0">
                <a:latin typeface="Tahoma"/>
                <a:cs typeface="Tahoma"/>
              </a:rPr>
              <a:t> </a:t>
            </a:r>
            <a:r>
              <a:rPr sz="1450" b="1" spc="-185" dirty="0">
                <a:latin typeface="Tahoma"/>
                <a:cs typeface="Tahoma"/>
              </a:rPr>
              <a:t>(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160" dirty="0">
                <a:latin typeface="Tahoma"/>
                <a:cs typeface="Tahoma"/>
              </a:rPr>
              <a:t>)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35" dirty="0">
                <a:latin typeface="Tahoma"/>
                <a:cs typeface="Tahoma"/>
              </a:rPr>
              <a:t>з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-10" dirty="0">
                <a:latin typeface="Tahoma"/>
                <a:cs typeface="Tahoma"/>
              </a:rPr>
              <a:t>а</a:t>
            </a:r>
            <a:endParaRPr sz="1450" dirty="0">
              <a:latin typeface="Tahoma"/>
              <a:cs typeface="Tahoma"/>
            </a:endParaRPr>
          </a:p>
          <a:p>
            <a:pPr marL="5358130" marR="5080" indent="-285115">
              <a:lnSpc>
                <a:spcPts val="1680"/>
              </a:lnSpc>
              <a:spcBef>
                <a:spcPts val="370"/>
              </a:spcBef>
              <a:buClr>
                <a:srgbClr val="801E25"/>
              </a:buClr>
              <a:buSzPct val="127586"/>
              <a:buFont typeface="Arial MT"/>
              <a:buChar char="•"/>
              <a:tabLst>
                <a:tab pos="5358130" algn="l"/>
                <a:tab pos="5358765" algn="l"/>
              </a:tabLst>
            </a:pPr>
            <a:r>
              <a:rPr sz="1450" b="1" spc="8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5" dirty="0">
                <a:latin typeface="Tahoma"/>
                <a:cs typeface="Tahoma"/>
              </a:rPr>
              <a:t>ла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-10" dirty="0">
                <a:latin typeface="Tahoma"/>
                <a:cs typeface="Tahoma"/>
              </a:rPr>
              <a:t>а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-35" dirty="0">
                <a:latin typeface="Tahoma"/>
                <a:cs typeface="Tahoma"/>
              </a:rPr>
              <a:t>ь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-114" dirty="0">
                <a:latin typeface="Tahoma"/>
                <a:cs typeface="Tahoma"/>
              </a:rPr>
              <a:t>ы</a:t>
            </a:r>
            <a:r>
              <a:rPr sz="1450" b="1" spc="-65" dirty="0">
                <a:latin typeface="Tahoma"/>
                <a:cs typeface="Tahoma"/>
              </a:rPr>
              <a:t>х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5" dirty="0">
                <a:latin typeface="Tahoma"/>
                <a:cs typeface="Tahoma"/>
              </a:rPr>
              <a:t>ла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-35" dirty="0">
                <a:latin typeface="Tahoma"/>
                <a:cs typeface="Tahoma"/>
              </a:rPr>
              <a:t>ых  </a:t>
            </a:r>
            <a:r>
              <a:rPr sz="1450" b="1" dirty="0">
                <a:latin typeface="Tahoma"/>
                <a:cs typeface="Tahoma"/>
              </a:rPr>
              <a:t>образовательных</a:t>
            </a:r>
            <a:r>
              <a:rPr sz="1450" b="1" spc="-190" dirty="0">
                <a:latin typeface="Tahoma"/>
                <a:cs typeface="Tahoma"/>
              </a:rPr>
              <a:t> </a:t>
            </a:r>
            <a:r>
              <a:rPr sz="1450" b="1" dirty="0">
                <a:latin typeface="Tahoma"/>
                <a:cs typeface="Tahoma"/>
              </a:rPr>
              <a:t>услуг,</a:t>
            </a:r>
            <a:r>
              <a:rPr sz="1450" b="1" spc="-215" dirty="0">
                <a:latin typeface="Tahoma"/>
                <a:cs typeface="Tahoma"/>
              </a:rPr>
              <a:t> </a:t>
            </a:r>
            <a:r>
              <a:rPr sz="1450" b="1" spc="-15" dirty="0">
                <a:latin typeface="Tahoma"/>
                <a:cs typeface="Tahoma"/>
              </a:rPr>
              <a:t>оказываемых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за</a:t>
            </a:r>
            <a:r>
              <a:rPr sz="1450" b="1" spc="-85" dirty="0">
                <a:latin typeface="Tahoma"/>
                <a:cs typeface="Tahoma"/>
              </a:rPr>
              <a:t> </a:t>
            </a:r>
            <a:r>
              <a:rPr sz="1450" b="1" spc="40" dirty="0">
                <a:latin typeface="Tahoma"/>
                <a:cs typeface="Tahoma"/>
              </a:rPr>
              <a:t>р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100" dirty="0">
                <a:latin typeface="Tahoma"/>
                <a:cs typeface="Tahoma"/>
              </a:rPr>
              <a:t>м</a:t>
            </a:r>
            <a:r>
              <a:rPr sz="1450" b="1" dirty="0">
                <a:latin typeface="Tahoma"/>
                <a:cs typeface="Tahoma"/>
              </a:rPr>
              <a:t>к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100" dirty="0">
                <a:latin typeface="Tahoma"/>
                <a:cs typeface="Tahoma"/>
              </a:rPr>
              <a:t>м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65" dirty="0">
                <a:latin typeface="Tahoma"/>
                <a:cs typeface="Tahoma"/>
              </a:rPr>
              <a:t>б</a:t>
            </a:r>
            <a:r>
              <a:rPr sz="1450" b="1" spc="25" dirty="0">
                <a:latin typeface="Tahoma"/>
                <a:cs typeface="Tahoma"/>
              </a:rPr>
              <a:t>р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30" dirty="0">
                <a:latin typeface="Tahoma"/>
                <a:cs typeface="Tahoma"/>
              </a:rPr>
              <a:t>з</a:t>
            </a:r>
            <a:r>
              <a:rPr sz="1450" b="1" spc="-10" dirty="0">
                <a:latin typeface="Tahoma"/>
                <a:cs typeface="Tahoma"/>
              </a:rPr>
              <a:t>о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-75" dirty="0">
                <a:latin typeface="Tahoma"/>
                <a:cs typeface="Tahoma"/>
              </a:rPr>
              <a:t>л</a:t>
            </a:r>
            <a:r>
              <a:rPr sz="1450" b="1" spc="40" dirty="0">
                <a:latin typeface="Tahoma"/>
                <a:cs typeface="Tahoma"/>
              </a:rPr>
              <a:t>ь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-20" dirty="0">
                <a:latin typeface="Tahoma"/>
                <a:cs typeface="Tahoma"/>
              </a:rPr>
              <a:t>о</a:t>
            </a:r>
            <a:r>
              <a:rPr sz="1450" b="1" spc="40" dirty="0">
                <a:latin typeface="Tahoma"/>
                <a:cs typeface="Tahoma"/>
              </a:rPr>
              <a:t>й  </a:t>
            </a:r>
            <a:r>
              <a:rPr sz="1450" b="1" spc="35" dirty="0">
                <a:latin typeface="Tahoma"/>
                <a:cs typeface="Tahoma"/>
              </a:rPr>
              <a:t>программы</a:t>
            </a:r>
            <a:endParaRPr sz="14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1" y="1524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2268220" y="54482"/>
            <a:ext cx="10114280" cy="1051560"/>
            <a:chOff x="10160" y="0"/>
            <a:chExt cx="10114280" cy="10515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0" y="0"/>
              <a:ext cx="10114280" cy="10515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60" y="187960"/>
              <a:ext cx="9560560" cy="670560"/>
            </a:xfrm>
            <a:custGeom>
              <a:avLst/>
              <a:gdLst/>
              <a:ahLst/>
              <a:cxnLst/>
              <a:rect l="l" t="t" r="r" b="b"/>
              <a:pathLst>
                <a:path w="9560560" h="670560">
                  <a:moveTo>
                    <a:pt x="9510395" y="0"/>
                  </a:moveTo>
                  <a:lnTo>
                    <a:pt x="50215" y="0"/>
                  </a:lnTo>
                  <a:lnTo>
                    <a:pt x="30668" y="3944"/>
                  </a:lnTo>
                  <a:lnTo>
                    <a:pt x="14706" y="14700"/>
                  </a:lnTo>
                  <a:lnTo>
                    <a:pt x="3945" y="30646"/>
                  </a:lnTo>
                  <a:lnTo>
                    <a:pt x="0" y="50165"/>
                  </a:lnTo>
                  <a:lnTo>
                    <a:pt x="0" y="620395"/>
                  </a:lnTo>
                  <a:lnTo>
                    <a:pt x="3945" y="639913"/>
                  </a:lnTo>
                  <a:lnTo>
                    <a:pt x="14706" y="655859"/>
                  </a:lnTo>
                  <a:lnTo>
                    <a:pt x="30668" y="666615"/>
                  </a:lnTo>
                  <a:lnTo>
                    <a:pt x="50215" y="670560"/>
                  </a:lnTo>
                  <a:lnTo>
                    <a:pt x="9510395" y="670560"/>
                  </a:lnTo>
                  <a:lnTo>
                    <a:pt x="9529913" y="666615"/>
                  </a:lnTo>
                  <a:lnTo>
                    <a:pt x="9545859" y="655859"/>
                  </a:lnTo>
                  <a:lnTo>
                    <a:pt x="9556615" y="639913"/>
                  </a:lnTo>
                  <a:lnTo>
                    <a:pt x="9560560" y="620395"/>
                  </a:lnTo>
                  <a:lnTo>
                    <a:pt x="9560560" y="50165"/>
                  </a:lnTo>
                  <a:lnTo>
                    <a:pt x="9556615" y="30646"/>
                  </a:lnTo>
                  <a:lnTo>
                    <a:pt x="9545859" y="14700"/>
                  </a:lnTo>
                  <a:lnTo>
                    <a:pt x="9529913" y="3944"/>
                  </a:lnTo>
                  <a:lnTo>
                    <a:pt x="9510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" y="187960"/>
              <a:ext cx="9560560" cy="670560"/>
            </a:xfrm>
            <a:custGeom>
              <a:avLst/>
              <a:gdLst/>
              <a:ahLst/>
              <a:cxnLst/>
              <a:rect l="l" t="t" r="r" b="b"/>
              <a:pathLst>
                <a:path w="9560560" h="670560">
                  <a:moveTo>
                    <a:pt x="0" y="50165"/>
                  </a:moveTo>
                  <a:lnTo>
                    <a:pt x="3945" y="30646"/>
                  </a:lnTo>
                  <a:lnTo>
                    <a:pt x="14706" y="14700"/>
                  </a:lnTo>
                  <a:lnTo>
                    <a:pt x="30668" y="3944"/>
                  </a:lnTo>
                  <a:lnTo>
                    <a:pt x="50215" y="0"/>
                  </a:lnTo>
                  <a:lnTo>
                    <a:pt x="9510395" y="0"/>
                  </a:lnTo>
                  <a:lnTo>
                    <a:pt x="9529913" y="3944"/>
                  </a:lnTo>
                  <a:lnTo>
                    <a:pt x="9545859" y="14700"/>
                  </a:lnTo>
                  <a:lnTo>
                    <a:pt x="9556615" y="30646"/>
                  </a:lnTo>
                  <a:lnTo>
                    <a:pt x="9560560" y="50165"/>
                  </a:lnTo>
                  <a:lnTo>
                    <a:pt x="9560560" y="620395"/>
                  </a:lnTo>
                  <a:lnTo>
                    <a:pt x="9556615" y="639913"/>
                  </a:lnTo>
                  <a:lnTo>
                    <a:pt x="9545859" y="655859"/>
                  </a:lnTo>
                  <a:lnTo>
                    <a:pt x="9529913" y="666615"/>
                  </a:lnTo>
                  <a:lnTo>
                    <a:pt x="9510395" y="670560"/>
                  </a:lnTo>
                  <a:lnTo>
                    <a:pt x="50215" y="670560"/>
                  </a:lnTo>
                  <a:lnTo>
                    <a:pt x="30668" y="666615"/>
                  </a:lnTo>
                  <a:lnTo>
                    <a:pt x="14706" y="655859"/>
                  </a:lnTo>
                  <a:lnTo>
                    <a:pt x="3945" y="639913"/>
                  </a:lnTo>
                  <a:lnTo>
                    <a:pt x="0" y="620395"/>
                  </a:lnTo>
                  <a:lnTo>
                    <a:pt x="0" y="5016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67000" y="306514"/>
            <a:ext cx="7781925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Шаге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75" dirty="0">
                <a:solidFill>
                  <a:srgbClr val="24282B"/>
                </a:solidFill>
                <a:latin typeface="Tahoma"/>
                <a:cs typeface="Tahoma"/>
              </a:rPr>
              <a:t>5.</a:t>
            </a:r>
            <a:r>
              <a:rPr sz="1450" b="1" spc="-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Если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ранее</a:t>
            </a:r>
            <a:r>
              <a:rPr sz="1450" b="1" spc="-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были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установлены</a:t>
            </a:r>
            <a:r>
              <a:rPr sz="1450" b="1" spc="-1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требования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успеваемости,</a:t>
            </a:r>
            <a:r>
              <a:rPr sz="1450" b="1" spc="-2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необходимо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заполнить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графы</a:t>
            </a:r>
            <a:r>
              <a:rPr sz="1450" b="1" spc="-1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C00000"/>
                </a:solidFill>
                <a:latin typeface="Tahoma"/>
                <a:cs typeface="Tahoma"/>
              </a:rPr>
              <a:t>сокращении</a:t>
            </a:r>
            <a:r>
              <a:rPr sz="1450" b="1" spc="-17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C00000"/>
                </a:solidFill>
                <a:latin typeface="Tahoma"/>
                <a:cs typeface="Tahoma"/>
              </a:rPr>
              <a:t>восстановлении</a:t>
            </a:r>
            <a:r>
              <a:rPr sz="1450" b="1" spc="-22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мер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поддержки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560" y="783798"/>
            <a:ext cx="6913880" cy="5288280"/>
            <a:chOff x="172720" y="904239"/>
            <a:chExt cx="6913880" cy="5288280"/>
          </a:xfrm>
        </p:grpSpPr>
        <p:sp>
          <p:nvSpPr>
            <p:cNvPr id="9" name="object 9"/>
            <p:cNvSpPr/>
            <p:nvPr/>
          </p:nvSpPr>
          <p:spPr>
            <a:xfrm>
              <a:off x="411289" y="2378963"/>
              <a:ext cx="325755" cy="203200"/>
            </a:xfrm>
            <a:custGeom>
              <a:avLst/>
              <a:gdLst/>
              <a:ahLst/>
              <a:cxnLst/>
              <a:rect l="l" t="t" r="r" b="b"/>
              <a:pathLst>
                <a:path w="325755" h="203200">
                  <a:moveTo>
                    <a:pt x="254811" y="172212"/>
                  </a:moveTo>
                  <a:lnTo>
                    <a:pt x="240309" y="196087"/>
                  </a:lnTo>
                  <a:lnTo>
                    <a:pt x="325221" y="203073"/>
                  </a:lnTo>
                  <a:lnTo>
                    <a:pt x="309975" y="178815"/>
                  </a:lnTo>
                  <a:lnTo>
                    <a:pt x="265671" y="178815"/>
                  </a:lnTo>
                  <a:lnTo>
                    <a:pt x="254811" y="172212"/>
                  </a:lnTo>
                  <a:close/>
                </a:path>
                <a:path w="325755" h="203200">
                  <a:moveTo>
                    <a:pt x="265373" y="154824"/>
                  </a:moveTo>
                  <a:lnTo>
                    <a:pt x="254811" y="172212"/>
                  </a:lnTo>
                  <a:lnTo>
                    <a:pt x="265671" y="178815"/>
                  </a:lnTo>
                  <a:lnTo>
                    <a:pt x="276225" y="161416"/>
                  </a:lnTo>
                  <a:lnTo>
                    <a:pt x="265373" y="154824"/>
                  </a:lnTo>
                  <a:close/>
                </a:path>
                <a:path w="325755" h="203200">
                  <a:moveTo>
                    <a:pt x="279882" y="130937"/>
                  </a:moveTo>
                  <a:lnTo>
                    <a:pt x="265373" y="154824"/>
                  </a:lnTo>
                  <a:lnTo>
                    <a:pt x="276225" y="161416"/>
                  </a:lnTo>
                  <a:lnTo>
                    <a:pt x="265671" y="178815"/>
                  </a:lnTo>
                  <a:lnTo>
                    <a:pt x="309975" y="178815"/>
                  </a:lnTo>
                  <a:lnTo>
                    <a:pt x="279882" y="130937"/>
                  </a:lnTo>
                  <a:close/>
                </a:path>
                <a:path w="325755" h="203200">
                  <a:moveTo>
                    <a:pt x="10541" y="0"/>
                  </a:moveTo>
                  <a:lnTo>
                    <a:pt x="0" y="17272"/>
                  </a:lnTo>
                  <a:lnTo>
                    <a:pt x="254811" y="172212"/>
                  </a:lnTo>
                  <a:lnTo>
                    <a:pt x="265373" y="154824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20" y="904239"/>
              <a:ext cx="6913880" cy="52882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1640" y="1142999"/>
              <a:ext cx="6421120" cy="4815840"/>
            </a:xfrm>
            <a:custGeom>
              <a:avLst/>
              <a:gdLst/>
              <a:ahLst/>
              <a:cxnLst/>
              <a:rect l="l" t="t" r="r" b="b"/>
              <a:pathLst>
                <a:path w="6421120" h="4815840">
                  <a:moveTo>
                    <a:pt x="6060440" y="0"/>
                  </a:moveTo>
                  <a:lnTo>
                    <a:pt x="360667" y="0"/>
                  </a:lnTo>
                  <a:lnTo>
                    <a:pt x="311725" y="3291"/>
                  </a:lnTo>
                  <a:lnTo>
                    <a:pt x="264784" y="12879"/>
                  </a:lnTo>
                  <a:lnTo>
                    <a:pt x="220275" y="28334"/>
                  </a:lnTo>
                  <a:lnTo>
                    <a:pt x="178627" y="49228"/>
                  </a:lnTo>
                  <a:lnTo>
                    <a:pt x="140270" y="75132"/>
                  </a:lnTo>
                  <a:lnTo>
                    <a:pt x="105633" y="105616"/>
                  </a:lnTo>
                  <a:lnTo>
                    <a:pt x="75146" y="140251"/>
                  </a:lnTo>
                  <a:lnTo>
                    <a:pt x="49239" y="178609"/>
                  </a:lnTo>
                  <a:lnTo>
                    <a:pt x="28341" y="220259"/>
                  </a:lnTo>
                  <a:lnTo>
                    <a:pt x="12882" y="264774"/>
                  </a:lnTo>
                  <a:lnTo>
                    <a:pt x="3292" y="311724"/>
                  </a:lnTo>
                  <a:lnTo>
                    <a:pt x="0" y="360679"/>
                  </a:lnTo>
                  <a:lnTo>
                    <a:pt x="0" y="4455172"/>
                  </a:lnTo>
                  <a:lnTo>
                    <a:pt x="3292" y="4504114"/>
                  </a:lnTo>
                  <a:lnTo>
                    <a:pt x="12882" y="4551055"/>
                  </a:lnTo>
                  <a:lnTo>
                    <a:pt x="28341" y="4595564"/>
                  </a:lnTo>
                  <a:lnTo>
                    <a:pt x="49239" y="4637212"/>
                  </a:lnTo>
                  <a:lnTo>
                    <a:pt x="75146" y="4675569"/>
                  </a:lnTo>
                  <a:lnTo>
                    <a:pt x="105633" y="4710206"/>
                  </a:lnTo>
                  <a:lnTo>
                    <a:pt x="140270" y="4740693"/>
                  </a:lnTo>
                  <a:lnTo>
                    <a:pt x="178627" y="4766600"/>
                  </a:lnTo>
                  <a:lnTo>
                    <a:pt x="220275" y="4787498"/>
                  </a:lnTo>
                  <a:lnTo>
                    <a:pt x="264784" y="4802957"/>
                  </a:lnTo>
                  <a:lnTo>
                    <a:pt x="311725" y="4812547"/>
                  </a:lnTo>
                  <a:lnTo>
                    <a:pt x="360667" y="4815840"/>
                  </a:lnTo>
                  <a:lnTo>
                    <a:pt x="6060440" y="4815840"/>
                  </a:lnTo>
                  <a:lnTo>
                    <a:pt x="6109395" y="4812547"/>
                  </a:lnTo>
                  <a:lnTo>
                    <a:pt x="6156345" y="4802957"/>
                  </a:lnTo>
                  <a:lnTo>
                    <a:pt x="6200860" y="4787498"/>
                  </a:lnTo>
                  <a:lnTo>
                    <a:pt x="6242510" y="4766600"/>
                  </a:lnTo>
                  <a:lnTo>
                    <a:pt x="6280868" y="4740693"/>
                  </a:lnTo>
                  <a:lnTo>
                    <a:pt x="6315503" y="4710206"/>
                  </a:lnTo>
                  <a:lnTo>
                    <a:pt x="6345987" y="4675569"/>
                  </a:lnTo>
                  <a:lnTo>
                    <a:pt x="6371891" y="4637212"/>
                  </a:lnTo>
                  <a:lnTo>
                    <a:pt x="6392785" y="4595564"/>
                  </a:lnTo>
                  <a:lnTo>
                    <a:pt x="6408240" y="4551055"/>
                  </a:lnTo>
                  <a:lnTo>
                    <a:pt x="6417828" y="4504114"/>
                  </a:lnTo>
                  <a:lnTo>
                    <a:pt x="6421120" y="4455172"/>
                  </a:lnTo>
                  <a:lnTo>
                    <a:pt x="6421120" y="360679"/>
                  </a:lnTo>
                  <a:lnTo>
                    <a:pt x="6417828" y="311724"/>
                  </a:lnTo>
                  <a:lnTo>
                    <a:pt x="6408240" y="264774"/>
                  </a:lnTo>
                  <a:lnTo>
                    <a:pt x="6392785" y="220259"/>
                  </a:lnTo>
                  <a:lnTo>
                    <a:pt x="6371891" y="178609"/>
                  </a:lnTo>
                  <a:lnTo>
                    <a:pt x="6345987" y="140251"/>
                  </a:lnTo>
                  <a:lnTo>
                    <a:pt x="6315503" y="105616"/>
                  </a:lnTo>
                  <a:lnTo>
                    <a:pt x="6280868" y="75132"/>
                  </a:lnTo>
                  <a:lnTo>
                    <a:pt x="6242510" y="49228"/>
                  </a:lnTo>
                  <a:lnTo>
                    <a:pt x="6200860" y="28334"/>
                  </a:lnTo>
                  <a:lnTo>
                    <a:pt x="6156345" y="12879"/>
                  </a:lnTo>
                  <a:lnTo>
                    <a:pt x="6109395" y="3291"/>
                  </a:lnTo>
                  <a:lnTo>
                    <a:pt x="6060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1640" y="1142999"/>
              <a:ext cx="6421120" cy="4815840"/>
            </a:xfrm>
            <a:custGeom>
              <a:avLst/>
              <a:gdLst/>
              <a:ahLst/>
              <a:cxnLst/>
              <a:rect l="l" t="t" r="r" b="b"/>
              <a:pathLst>
                <a:path w="6421120" h="4815840">
                  <a:moveTo>
                    <a:pt x="0" y="360679"/>
                  </a:moveTo>
                  <a:lnTo>
                    <a:pt x="3292" y="311724"/>
                  </a:lnTo>
                  <a:lnTo>
                    <a:pt x="12882" y="264774"/>
                  </a:lnTo>
                  <a:lnTo>
                    <a:pt x="28341" y="220259"/>
                  </a:lnTo>
                  <a:lnTo>
                    <a:pt x="49239" y="178609"/>
                  </a:lnTo>
                  <a:lnTo>
                    <a:pt x="75146" y="140251"/>
                  </a:lnTo>
                  <a:lnTo>
                    <a:pt x="105633" y="105616"/>
                  </a:lnTo>
                  <a:lnTo>
                    <a:pt x="140270" y="75132"/>
                  </a:lnTo>
                  <a:lnTo>
                    <a:pt x="178627" y="49228"/>
                  </a:lnTo>
                  <a:lnTo>
                    <a:pt x="220275" y="28334"/>
                  </a:lnTo>
                  <a:lnTo>
                    <a:pt x="264784" y="12879"/>
                  </a:lnTo>
                  <a:lnTo>
                    <a:pt x="311725" y="3291"/>
                  </a:lnTo>
                  <a:lnTo>
                    <a:pt x="360667" y="0"/>
                  </a:lnTo>
                  <a:lnTo>
                    <a:pt x="6060440" y="0"/>
                  </a:lnTo>
                  <a:lnTo>
                    <a:pt x="6109395" y="3291"/>
                  </a:lnTo>
                  <a:lnTo>
                    <a:pt x="6156345" y="12879"/>
                  </a:lnTo>
                  <a:lnTo>
                    <a:pt x="6200860" y="28334"/>
                  </a:lnTo>
                  <a:lnTo>
                    <a:pt x="6242510" y="49228"/>
                  </a:lnTo>
                  <a:lnTo>
                    <a:pt x="6280868" y="75132"/>
                  </a:lnTo>
                  <a:lnTo>
                    <a:pt x="6315503" y="105616"/>
                  </a:lnTo>
                  <a:lnTo>
                    <a:pt x="6345987" y="140251"/>
                  </a:lnTo>
                  <a:lnTo>
                    <a:pt x="6371891" y="178609"/>
                  </a:lnTo>
                  <a:lnTo>
                    <a:pt x="6392785" y="220259"/>
                  </a:lnTo>
                  <a:lnTo>
                    <a:pt x="6408240" y="264774"/>
                  </a:lnTo>
                  <a:lnTo>
                    <a:pt x="6417828" y="311724"/>
                  </a:lnTo>
                  <a:lnTo>
                    <a:pt x="6421120" y="360679"/>
                  </a:lnTo>
                  <a:lnTo>
                    <a:pt x="6421120" y="4455172"/>
                  </a:lnTo>
                  <a:lnTo>
                    <a:pt x="6417828" y="4504114"/>
                  </a:lnTo>
                  <a:lnTo>
                    <a:pt x="6408240" y="4551055"/>
                  </a:lnTo>
                  <a:lnTo>
                    <a:pt x="6392785" y="4595564"/>
                  </a:lnTo>
                  <a:lnTo>
                    <a:pt x="6371891" y="4637212"/>
                  </a:lnTo>
                  <a:lnTo>
                    <a:pt x="6345987" y="4675569"/>
                  </a:lnTo>
                  <a:lnTo>
                    <a:pt x="6315503" y="4710206"/>
                  </a:lnTo>
                  <a:lnTo>
                    <a:pt x="6280868" y="4740693"/>
                  </a:lnTo>
                  <a:lnTo>
                    <a:pt x="6242510" y="4766600"/>
                  </a:lnTo>
                  <a:lnTo>
                    <a:pt x="6200860" y="4787498"/>
                  </a:lnTo>
                  <a:lnTo>
                    <a:pt x="6156345" y="4802957"/>
                  </a:lnTo>
                  <a:lnTo>
                    <a:pt x="6109395" y="4812547"/>
                  </a:lnTo>
                  <a:lnTo>
                    <a:pt x="6060440" y="4815840"/>
                  </a:lnTo>
                  <a:lnTo>
                    <a:pt x="360667" y="4815840"/>
                  </a:lnTo>
                  <a:lnTo>
                    <a:pt x="311725" y="4812547"/>
                  </a:lnTo>
                  <a:lnTo>
                    <a:pt x="264784" y="4802957"/>
                  </a:lnTo>
                  <a:lnTo>
                    <a:pt x="220275" y="4787498"/>
                  </a:lnTo>
                  <a:lnTo>
                    <a:pt x="178627" y="4766600"/>
                  </a:lnTo>
                  <a:lnTo>
                    <a:pt x="140270" y="4740693"/>
                  </a:lnTo>
                  <a:lnTo>
                    <a:pt x="105633" y="4710206"/>
                  </a:lnTo>
                  <a:lnTo>
                    <a:pt x="75146" y="4675569"/>
                  </a:lnTo>
                  <a:lnTo>
                    <a:pt x="49239" y="4637212"/>
                  </a:lnTo>
                  <a:lnTo>
                    <a:pt x="28341" y="4595564"/>
                  </a:lnTo>
                  <a:lnTo>
                    <a:pt x="12882" y="4551055"/>
                  </a:lnTo>
                  <a:lnTo>
                    <a:pt x="3292" y="4504114"/>
                  </a:lnTo>
                  <a:lnTo>
                    <a:pt x="0" y="4455172"/>
                  </a:lnTo>
                  <a:lnTo>
                    <a:pt x="0" y="360679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800" y="1422399"/>
              <a:ext cx="6136640" cy="34137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1679" y="4937760"/>
              <a:ext cx="4277360" cy="751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2720" y="762266"/>
            <a:ext cx="6081395" cy="5807075"/>
            <a:chOff x="111701" y="700979"/>
            <a:chExt cx="6081395" cy="58070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01" y="700979"/>
              <a:ext cx="6080876" cy="5806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60" y="868679"/>
              <a:ext cx="5730240" cy="5466080"/>
            </a:xfrm>
            <a:custGeom>
              <a:avLst/>
              <a:gdLst/>
              <a:ahLst/>
              <a:cxnLst/>
              <a:rect l="l" t="t" r="r" b="b"/>
              <a:pathLst>
                <a:path w="5730240" h="5466080">
                  <a:moveTo>
                    <a:pt x="5320919" y="0"/>
                  </a:moveTo>
                  <a:lnTo>
                    <a:pt x="409359" y="0"/>
                  </a:lnTo>
                  <a:lnTo>
                    <a:pt x="361618" y="2753"/>
                  </a:lnTo>
                  <a:lnTo>
                    <a:pt x="315495" y="10810"/>
                  </a:lnTo>
                  <a:lnTo>
                    <a:pt x="271298" y="23863"/>
                  </a:lnTo>
                  <a:lnTo>
                    <a:pt x="229332" y="41604"/>
                  </a:lnTo>
                  <a:lnTo>
                    <a:pt x="189905" y="63726"/>
                  </a:lnTo>
                  <a:lnTo>
                    <a:pt x="153324" y="89923"/>
                  </a:lnTo>
                  <a:lnTo>
                    <a:pt x="119897" y="119888"/>
                  </a:lnTo>
                  <a:lnTo>
                    <a:pt x="89930" y="153312"/>
                  </a:lnTo>
                  <a:lnTo>
                    <a:pt x="63731" y="189889"/>
                  </a:lnTo>
                  <a:lnTo>
                    <a:pt x="41607" y="229312"/>
                  </a:lnTo>
                  <a:lnTo>
                    <a:pt x="23864" y="271274"/>
                  </a:lnTo>
                  <a:lnTo>
                    <a:pt x="10811" y="315468"/>
                  </a:lnTo>
                  <a:lnTo>
                    <a:pt x="2754" y="361585"/>
                  </a:lnTo>
                  <a:lnTo>
                    <a:pt x="0" y="409321"/>
                  </a:lnTo>
                  <a:lnTo>
                    <a:pt x="0" y="5056720"/>
                  </a:lnTo>
                  <a:lnTo>
                    <a:pt x="2754" y="5104461"/>
                  </a:lnTo>
                  <a:lnTo>
                    <a:pt x="10811" y="5150584"/>
                  </a:lnTo>
                  <a:lnTo>
                    <a:pt x="23864" y="5194781"/>
                  </a:lnTo>
                  <a:lnTo>
                    <a:pt x="41607" y="5236747"/>
                  </a:lnTo>
                  <a:lnTo>
                    <a:pt x="63731" y="5276174"/>
                  </a:lnTo>
                  <a:lnTo>
                    <a:pt x="89930" y="5312755"/>
                  </a:lnTo>
                  <a:lnTo>
                    <a:pt x="119897" y="5346182"/>
                  </a:lnTo>
                  <a:lnTo>
                    <a:pt x="153324" y="5376149"/>
                  </a:lnTo>
                  <a:lnTo>
                    <a:pt x="189905" y="5402348"/>
                  </a:lnTo>
                  <a:lnTo>
                    <a:pt x="229332" y="5424472"/>
                  </a:lnTo>
                  <a:lnTo>
                    <a:pt x="271298" y="5442215"/>
                  </a:lnTo>
                  <a:lnTo>
                    <a:pt x="315495" y="5455268"/>
                  </a:lnTo>
                  <a:lnTo>
                    <a:pt x="361618" y="5463325"/>
                  </a:lnTo>
                  <a:lnTo>
                    <a:pt x="409359" y="5466080"/>
                  </a:lnTo>
                  <a:lnTo>
                    <a:pt x="5320919" y="5466080"/>
                  </a:lnTo>
                  <a:lnTo>
                    <a:pt x="5368654" y="5463325"/>
                  </a:lnTo>
                  <a:lnTo>
                    <a:pt x="5414772" y="5455268"/>
                  </a:lnTo>
                  <a:lnTo>
                    <a:pt x="5458965" y="5442215"/>
                  </a:lnTo>
                  <a:lnTo>
                    <a:pt x="5500927" y="5424472"/>
                  </a:lnTo>
                  <a:lnTo>
                    <a:pt x="5540350" y="5402348"/>
                  </a:lnTo>
                  <a:lnTo>
                    <a:pt x="5576927" y="5376149"/>
                  </a:lnTo>
                  <a:lnTo>
                    <a:pt x="5610352" y="5346182"/>
                  </a:lnTo>
                  <a:lnTo>
                    <a:pt x="5640316" y="5312755"/>
                  </a:lnTo>
                  <a:lnTo>
                    <a:pt x="5666513" y="5276174"/>
                  </a:lnTo>
                  <a:lnTo>
                    <a:pt x="5688635" y="5236747"/>
                  </a:lnTo>
                  <a:lnTo>
                    <a:pt x="5706376" y="5194781"/>
                  </a:lnTo>
                  <a:lnTo>
                    <a:pt x="5719429" y="5150584"/>
                  </a:lnTo>
                  <a:lnTo>
                    <a:pt x="5727486" y="5104461"/>
                  </a:lnTo>
                  <a:lnTo>
                    <a:pt x="5730240" y="5056720"/>
                  </a:lnTo>
                  <a:lnTo>
                    <a:pt x="5730240" y="409321"/>
                  </a:lnTo>
                  <a:lnTo>
                    <a:pt x="5727486" y="361585"/>
                  </a:lnTo>
                  <a:lnTo>
                    <a:pt x="5719429" y="315467"/>
                  </a:lnTo>
                  <a:lnTo>
                    <a:pt x="5706376" y="271274"/>
                  </a:lnTo>
                  <a:lnTo>
                    <a:pt x="5688635" y="229312"/>
                  </a:lnTo>
                  <a:lnTo>
                    <a:pt x="5666513" y="189889"/>
                  </a:lnTo>
                  <a:lnTo>
                    <a:pt x="5640316" y="153312"/>
                  </a:lnTo>
                  <a:lnTo>
                    <a:pt x="5610351" y="119887"/>
                  </a:lnTo>
                  <a:lnTo>
                    <a:pt x="5576927" y="89923"/>
                  </a:lnTo>
                  <a:lnTo>
                    <a:pt x="5540350" y="63726"/>
                  </a:lnTo>
                  <a:lnTo>
                    <a:pt x="5500927" y="41604"/>
                  </a:lnTo>
                  <a:lnTo>
                    <a:pt x="5458965" y="23863"/>
                  </a:lnTo>
                  <a:lnTo>
                    <a:pt x="5414771" y="10810"/>
                  </a:lnTo>
                  <a:lnTo>
                    <a:pt x="5368654" y="2753"/>
                  </a:lnTo>
                  <a:lnTo>
                    <a:pt x="5320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" y="868679"/>
              <a:ext cx="5730240" cy="5466080"/>
            </a:xfrm>
            <a:custGeom>
              <a:avLst/>
              <a:gdLst/>
              <a:ahLst/>
              <a:cxnLst/>
              <a:rect l="l" t="t" r="r" b="b"/>
              <a:pathLst>
                <a:path w="5730240" h="5466080">
                  <a:moveTo>
                    <a:pt x="0" y="409321"/>
                  </a:moveTo>
                  <a:lnTo>
                    <a:pt x="2754" y="361585"/>
                  </a:lnTo>
                  <a:lnTo>
                    <a:pt x="10811" y="315468"/>
                  </a:lnTo>
                  <a:lnTo>
                    <a:pt x="23864" y="271274"/>
                  </a:lnTo>
                  <a:lnTo>
                    <a:pt x="41607" y="229312"/>
                  </a:lnTo>
                  <a:lnTo>
                    <a:pt x="63731" y="189889"/>
                  </a:lnTo>
                  <a:lnTo>
                    <a:pt x="89930" y="153312"/>
                  </a:lnTo>
                  <a:lnTo>
                    <a:pt x="119897" y="119888"/>
                  </a:lnTo>
                  <a:lnTo>
                    <a:pt x="153324" y="89923"/>
                  </a:lnTo>
                  <a:lnTo>
                    <a:pt x="189905" y="63726"/>
                  </a:lnTo>
                  <a:lnTo>
                    <a:pt x="229332" y="41604"/>
                  </a:lnTo>
                  <a:lnTo>
                    <a:pt x="271298" y="23863"/>
                  </a:lnTo>
                  <a:lnTo>
                    <a:pt x="315495" y="10810"/>
                  </a:lnTo>
                  <a:lnTo>
                    <a:pt x="361618" y="2753"/>
                  </a:lnTo>
                  <a:lnTo>
                    <a:pt x="409359" y="0"/>
                  </a:lnTo>
                  <a:lnTo>
                    <a:pt x="5320919" y="0"/>
                  </a:lnTo>
                  <a:lnTo>
                    <a:pt x="5368654" y="2753"/>
                  </a:lnTo>
                  <a:lnTo>
                    <a:pt x="5414771" y="10810"/>
                  </a:lnTo>
                  <a:lnTo>
                    <a:pt x="5458965" y="23863"/>
                  </a:lnTo>
                  <a:lnTo>
                    <a:pt x="5500927" y="41604"/>
                  </a:lnTo>
                  <a:lnTo>
                    <a:pt x="5540350" y="63726"/>
                  </a:lnTo>
                  <a:lnTo>
                    <a:pt x="5576927" y="89923"/>
                  </a:lnTo>
                  <a:lnTo>
                    <a:pt x="5610351" y="119887"/>
                  </a:lnTo>
                  <a:lnTo>
                    <a:pt x="5640316" y="153312"/>
                  </a:lnTo>
                  <a:lnTo>
                    <a:pt x="5666513" y="189889"/>
                  </a:lnTo>
                  <a:lnTo>
                    <a:pt x="5688635" y="229312"/>
                  </a:lnTo>
                  <a:lnTo>
                    <a:pt x="5706376" y="271274"/>
                  </a:lnTo>
                  <a:lnTo>
                    <a:pt x="5719429" y="315467"/>
                  </a:lnTo>
                  <a:lnTo>
                    <a:pt x="5727486" y="361585"/>
                  </a:lnTo>
                  <a:lnTo>
                    <a:pt x="5730240" y="409321"/>
                  </a:lnTo>
                  <a:lnTo>
                    <a:pt x="5730240" y="5056720"/>
                  </a:lnTo>
                  <a:lnTo>
                    <a:pt x="5727486" y="5104461"/>
                  </a:lnTo>
                  <a:lnTo>
                    <a:pt x="5719429" y="5150584"/>
                  </a:lnTo>
                  <a:lnTo>
                    <a:pt x="5706376" y="5194781"/>
                  </a:lnTo>
                  <a:lnTo>
                    <a:pt x="5688635" y="5236747"/>
                  </a:lnTo>
                  <a:lnTo>
                    <a:pt x="5666513" y="5276174"/>
                  </a:lnTo>
                  <a:lnTo>
                    <a:pt x="5640316" y="5312755"/>
                  </a:lnTo>
                  <a:lnTo>
                    <a:pt x="5610352" y="5346182"/>
                  </a:lnTo>
                  <a:lnTo>
                    <a:pt x="5576927" y="5376149"/>
                  </a:lnTo>
                  <a:lnTo>
                    <a:pt x="5540350" y="5402348"/>
                  </a:lnTo>
                  <a:lnTo>
                    <a:pt x="5500927" y="5424472"/>
                  </a:lnTo>
                  <a:lnTo>
                    <a:pt x="5458965" y="5442215"/>
                  </a:lnTo>
                  <a:lnTo>
                    <a:pt x="5414772" y="5455268"/>
                  </a:lnTo>
                  <a:lnTo>
                    <a:pt x="5368654" y="5463325"/>
                  </a:lnTo>
                  <a:lnTo>
                    <a:pt x="5320919" y="5466080"/>
                  </a:lnTo>
                  <a:lnTo>
                    <a:pt x="409359" y="5466080"/>
                  </a:lnTo>
                  <a:lnTo>
                    <a:pt x="361618" y="5463325"/>
                  </a:lnTo>
                  <a:lnTo>
                    <a:pt x="315495" y="5455268"/>
                  </a:lnTo>
                  <a:lnTo>
                    <a:pt x="271298" y="5442215"/>
                  </a:lnTo>
                  <a:lnTo>
                    <a:pt x="229332" y="5424472"/>
                  </a:lnTo>
                  <a:lnTo>
                    <a:pt x="189905" y="5402348"/>
                  </a:lnTo>
                  <a:lnTo>
                    <a:pt x="153324" y="5376149"/>
                  </a:lnTo>
                  <a:lnTo>
                    <a:pt x="119897" y="5346182"/>
                  </a:lnTo>
                  <a:lnTo>
                    <a:pt x="89930" y="5312755"/>
                  </a:lnTo>
                  <a:lnTo>
                    <a:pt x="63731" y="5276174"/>
                  </a:lnTo>
                  <a:lnTo>
                    <a:pt x="41607" y="5236747"/>
                  </a:lnTo>
                  <a:lnTo>
                    <a:pt x="23864" y="5194781"/>
                  </a:lnTo>
                  <a:lnTo>
                    <a:pt x="10811" y="5150584"/>
                  </a:lnTo>
                  <a:lnTo>
                    <a:pt x="2754" y="5104461"/>
                  </a:lnTo>
                  <a:lnTo>
                    <a:pt x="0" y="5056720"/>
                  </a:lnTo>
                  <a:lnTo>
                    <a:pt x="0" y="40932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" y="-26988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633730" y="1122362"/>
            <a:ext cx="4366260" cy="4591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680"/>
              </a:lnSpc>
              <a:spcBef>
                <a:spcPts val="195"/>
              </a:spcBef>
            </a:pPr>
            <a:r>
              <a:rPr sz="1450" b="1" spc="50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17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й 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250" dirty="0">
                <a:solidFill>
                  <a:srgbClr val="24282B"/>
                </a:solidFill>
                <a:latin typeface="Tahoma"/>
                <a:cs typeface="Tahoma"/>
              </a:rPr>
              <a:t>»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50" b="1" spc="5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50" b="1" spc="-2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FF0000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FF0000"/>
                </a:solidFill>
                <a:latin typeface="Tahoma"/>
                <a:cs typeface="Tahoma"/>
              </a:rPr>
              <a:t>б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я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FF0000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FF0000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FF0000"/>
                </a:solidFill>
                <a:latin typeface="Tahoma"/>
                <a:cs typeface="Tahoma"/>
              </a:rPr>
              <a:t>л</a:t>
            </a:r>
            <a:r>
              <a:rPr sz="1450" b="1" spc="40" dirty="0">
                <a:solidFill>
                  <a:srgbClr val="FF0000"/>
                </a:solidFill>
                <a:latin typeface="Tahoma"/>
                <a:cs typeface="Tahoma"/>
              </a:rPr>
              <a:t>ь</a:t>
            </a:r>
            <a:r>
              <a:rPr sz="1450" b="1" spc="10" dirty="0">
                <a:solidFill>
                  <a:srgbClr val="FF0000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FF0000"/>
                </a:solidFill>
                <a:latin typeface="Tahoma"/>
                <a:cs typeface="Tahoma"/>
              </a:rPr>
              <a:t>а</a:t>
            </a:r>
            <a:r>
              <a:rPr sz="1450" b="1" spc="-1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к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35" dirty="0">
                <a:latin typeface="Tahoma"/>
                <a:cs typeface="Tahoma"/>
              </a:rPr>
              <a:t>з</a:t>
            </a:r>
            <a:r>
              <a:rPr sz="1450" b="1" spc="10" dirty="0">
                <a:latin typeface="Tahoma"/>
                <a:cs typeface="Tahoma"/>
              </a:rPr>
              <a:t>а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15" dirty="0">
                <a:latin typeface="Tahoma"/>
                <a:cs typeface="Tahoma"/>
              </a:rPr>
              <a:t>нен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60" dirty="0">
                <a:latin typeface="Tahoma"/>
                <a:cs typeface="Tahoma"/>
              </a:rPr>
              <a:t>ю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79" y="127142"/>
            <a:ext cx="5927025" cy="5994400"/>
            <a:chOff x="172720" y="81280"/>
            <a:chExt cx="5927025" cy="599439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8000" y="1625599"/>
              <a:ext cx="5283200" cy="44500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720" y="81280"/>
              <a:ext cx="3733800" cy="7061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97745" y="245643"/>
              <a:ext cx="3302000" cy="335280"/>
            </a:xfrm>
            <a:custGeom>
              <a:avLst/>
              <a:gdLst/>
              <a:ahLst/>
              <a:cxnLst/>
              <a:rect l="l" t="t" r="r" b="b"/>
              <a:pathLst>
                <a:path w="3302000" h="335280">
                  <a:moveTo>
                    <a:pt x="3276854" y="0"/>
                  </a:moveTo>
                  <a:lnTo>
                    <a:pt x="25107" y="0"/>
                  </a:lnTo>
                  <a:lnTo>
                    <a:pt x="15334" y="1982"/>
                  </a:lnTo>
                  <a:lnTo>
                    <a:pt x="7353" y="7381"/>
                  </a:lnTo>
                  <a:lnTo>
                    <a:pt x="1972" y="15376"/>
                  </a:lnTo>
                  <a:lnTo>
                    <a:pt x="0" y="25145"/>
                  </a:lnTo>
                  <a:lnTo>
                    <a:pt x="0" y="310133"/>
                  </a:lnTo>
                  <a:lnTo>
                    <a:pt x="1972" y="319903"/>
                  </a:lnTo>
                  <a:lnTo>
                    <a:pt x="7353" y="327898"/>
                  </a:lnTo>
                  <a:lnTo>
                    <a:pt x="15334" y="333297"/>
                  </a:lnTo>
                  <a:lnTo>
                    <a:pt x="25107" y="335279"/>
                  </a:lnTo>
                  <a:lnTo>
                    <a:pt x="3276854" y="335279"/>
                  </a:lnTo>
                  <a:lnTo>
                    <a:pt x="3286623" y="333297"/>
                  </a:lnTo>
                  <a:lnTo>
                    <a:pt x="3294618" y="327898"/>
                  </a:lnTo>
                  <a:lnTo>
                    <a:pt x="3300017" y="319903"/>
                  </a:lnTo>
                  <a:lnTo>
                    <a:pt x="3302000" y="310133"/>
                  </a:lnTo>
                  <a:lnTo>
                    <a:pt x="3302000" y="25145"/>
                  </a:lnTo>
                  <a:lnTo>
                    <a:pt x="3300017" y="15376"/>
                  </a:lnTo>
                  <a:lnTo>
                    <a:pt x="3294618" y="7381"/>
                  </a:lnTo>
                  <a:lnTo>
                    <a:pt x="3286623" y="1982"/>
                  </a:lnTo>
                  <a:lnTo>
                    <a:pt x="32768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160" y="269240"/>
              <a:ext cx="3302000" cy="335280"/>
            </a:xfrm>
            <a:custGeom>
              <a:avLst/>
              <a:gdLst/>
              <a:ahLst/>
              <a:cxnLst/>
              <a:rect l="l" t="t" r="r" b="b"/>
              <a:pathLst>
                <a:path w="3302000" h="335280">
                  <a:moveTo>
                    <a:pt x="0" y="25145"/>
                  </a:moveTo>
                  <a:lnTo>
                    <a:pt x="1972" y="15376"/>
                  </a:lnTo>
                  <a:lnTo>
                    <a:pt x="7353" y="7381"/>
                  </a:lnTo>
                  <a:lnTo>
                    <a:pt x="15334" y="1982"/>
                  </a:lnTo>
                  <a:lnTo>
                    <a:pt x="25107" y="0"/>
                  </a:lnTo>
                  <a:lnTo>
                    <a:pt x="3276854" y="0"/>
                  </a:lnTo>
                  <a:lnTo>
                    <a:pt x="3286623" y="1982"/>
                  </a:lnTo>
                  <a:lnTo>
                    <a:pt x="3294618" y="7381"/>
                  </a:lnTo>
                  <a:lnTo>
                    <a:pt x="3300017" y="15376"/>
                  </a:lnTo>
                  <a:lnTo>
                    <a:pt x="3302000" y="25145"/>
                  </a:lnTo>
                  <a:lnTo>
                    <a:pt x="3302000" y="310133"/>
                  </a:lnTo>
                  <a:lnTo>
                    <a:pt x="3300017" y="319903"/>
                  </a:lnTo>
                  <a:lnTo>
                    <a:pt x="3294618" y="327898"/>
                  </a:lnTo>
                  <a:lnTo>
                    <a:pt x="3286623" y="333297"/>
                  </a:lnTo>
                  <a:lnTo>
                    <a:pt x="3276854" y="335279"/>
                  </a:lnTo>
                  <a:lnTo>
                    <a:pt x="25107" y="335279"/>
                  </a:lnTo>
                  <a:lnTo>
                    <a:pt x="15334" y="333297"/>
                  </a:lnTo>
                  <a:lnTo>
                    <a:pt x="7353" y="327898"/>
                  </a:lnTo>
                  <a:lnTo>
                    <a:pt x="1972" y="319903"/>
                  </a:lnTo>
                  <a:lnTo>
                    <a:pt x="0" y="310133"/>
                  </a:lnTo>
                  <a:lnTo>
                    <a:pt x="0" y="25145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48000" y="131676"/>
            <a:ext cx="2973070" cy="4578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1450" b="1" spc="8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</a:t>
            </a:r>
            <a:r>
              <a:rPr sz="1450" b="1" spc="80" dirty="0" err="1" smtClean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60" dirty="0" err="1" smtClean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5" dirty="0" err="1" smtClean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 err="1" smtClean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0" dirty="0" err="1" smtClean="0">
                <a:solidFill>
                  <a:srgbClr val="24282B"/>
                </a:solidFill>
                <a:latin typeface="Tahoma"/>
                <a:cs typeface="Tahoma"/>
              </a:rPr>
              <a:t>ни</a:t>
            </a:r>
            <a:r>
              <a:rPr sz="1450" b="1" spc="-40" dirty="0" err="1" smtClean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 err="1" smtClean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-35" dirty="0" err="1" smtClean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10" dirty="0" err="1" smtClean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ая</a:t>
            </a:r>
            <a:r>
              <a:rPr sz="1450" b="1" spc="-200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-7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ц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endParaRPr sz="14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6" y="42031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77273" y="0"/>
            <a:ext cx="6080876" cy="6387801"/>
            <a:chOff x="172719" y="71119"/>
            <a:chExt cx="6080876" cy="6387801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719" y="652368"/>
              <a:ext cx="6080876" cy="58065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60" y="868679"/>
              <a:ext cx="5730240" cy="5466080"/>
            </a:xfrm>
            <a:custGeom>
              <a:avLst/>
              <a:gdLst/>
              <a:ahLst/>
              <a:cxnLst/>
              <a:rect l="l" t="t" r="r" b="b"/>
              <a:pathLst>
                <a:path w="5730240" h="5466080">
                  <a:moveTo>
                    <a:pt x="5320919" y="0"/>
                  </a:moveTo>
                  <a:lnTo>
                    <a:pt x="409359" y="0"/>
                  </a:lnTo>
                  <a:lnTo>
                    <a:pt x="361618" y="2753"/>
                  </a:lnTo>
                  <a:lnTo>
                    <a:pt x="315495" y="10810"/>
                  </a:lnTo>
                  <a:lnTo>
                    <a:pt x="271298" y="23863"/>
                  </a:lnTo>
                  <a:lnTo>
                    <a:pt x="229332" y="41604"/>
                  </a:lnTo>
                  <a:lnTo>
                    <a:pt x="189905" y="63726"/>
                  </a:lnTo>
                  <a:lnTo>
                    <a:pt x="153324" y="89923"/>
                  </a:lnTo>
                  <a:lnTo>
                    <a:pt x="119897" y="119888"/>
                  </a:lnTo>
                  <a:lnTo>
                    <a:pt x="89930" y="153312"/>
                  </a:lnTo>
                  <a:lnTo>
                    <a:pt x="63731" y="189889"/>
                  </a:lnTo>
                  <a:lnTo>
                    <a:pt x="41607" y="229312"/>
                  </a:lnTo>
                  <a:lnTo>
                    <a:pt x="23864" y="271274"/>
                  </a:lnTo>
                  <a:lnTo>
                    <a:pt x="10811" y="315468"/>
                  </a:lnTo>
                  <a:lnTo>
                    <a:pt x="2754" y="361585"/>
                  </a:lnTo>
                  <a:lnTo>
                    <a:pt x="0" y="409321"/>
                  </a:lnTo>
                  <a:lnTo>
                    <a:pt x="0" y="5056720"/>
                  </a:lnTo>
                  <a:lnTo>
                    <a:pt x="2754" y="5104461"/>
                  </a:lnTo>
                  <a:lnTo>
                    <a:pt x="10811" y="5150584"/>
                  </a:lnTo>
                  <a:lnTo>
                    <a:pt x="23864" y="5194781"/>
                  </a:lnTo>
                  <a:lnTo>
                    <a:pt x="41607" y="5236747"/>
                  </a:lnTo>
                  <a:lnTo>
                    <a:pt x="63731" y="5276174"/>
                  </a:lnTo>
                  <a:lnTo>
                    <a:pt x="89930" y="5312755"/>
                  </a:lnTo>
                  <a:lnTo>
                    <a:pt x="119897" y="5346182"/>
                  </a:lnTo>
                  <a:lnTo>
                    <a:pt x="153324" y="5376149"/>
                  </a:lnTo>
                  <a:lnTo>
                    <a:pt x="189905" y="5402348"/>
                  </a:lnTo>
                  <a:lnTo>
                    <a:pt x="229332" y="5424472"/>
                  </a:lnTo>
                  <a:lnTo>
                    <a:pt x="271298" y="5442215"/>
                  </a:lnTo>
                  <a:lnTo>
                    <a:pt x="315495" y="5455268"/>
                  </a:lnTo>
                  <a:lnTo>
                    <a:pt x="361618" y="5463325"/>
                  </a:lnTo>
                  <a:lnTo>
                    <a:pt x="409359" y="5466080"/>
                  </a:lnTo>
                  <a:lnTo>
                    <a:pt x="5320919" y="5466080"/>
                  </a:lnTo>
                  <a:lnTo>
                    <a:pt x="5368654" y="5463325"/>
                  </a:lnTo>
                  <a:lnTo>
                    <a:pt x="5414772" y="5455268"/>
                  </a:lnTo>
                  <a:lnTo>
                    <a:pt x="5458965" y="5442215"/>
                  </a:lnTo>
                  <a:lnTo>
                    <a:pt x="5500927" y="5424472"/>
                  </a:lnTo>
                  <a:lnTo>
                    <a:pt x="5540350" y="5402348"/>
                  </a:lnTo>
                  <a:lnTo>
                    <a:pt x="5576927" y="5376149"/>
                  </a:lnTo>
                  <a:lnTo>
                    <a:pt x="5610352" y="5346182"/>
                  </a:lnTo>
                  <a:lnTo>
                    <a:pt x="5640316" y="5312755"/>
                  </a:lnTo>
                  <a:lnTo>
                    <a:pt x="5666513" y="5276174"/>
                  </a:lnTo>
                  <a:lnTo>
                    <a:pt x="5688635" y="5236747"/>
                  </a:lnTo>
                  <a:lnTo>
                    <a:pt x="5706376" y="5194781"/>
                  </a:lnTo>
                  <a:lnTo>
                    <a:pt x="5719429" y="5150584"/>
                  </a:lnTo>
                  <a:lnTo>
                    <a:pt x="5727486" y="5104461"/>
                  </a:lnTo>
                  <a:lnTo>
                    <a:pt x="5730240" y="5056720"/>
                  </a:lnTo>
                  <a:lnTo>
                    <a:pt x="5730240" y="409321"/>
                  </a:lnTo>
                  <a:lnTo>
                    <a:pt x="5727486" y="361585"/>
                  </a:lnTo>
                  <a:lnTo>
                    <a:pt x="5719429" y="315467"/>
                  </a:lnTo>
                  <a:lnTo>
                    <a:pt x="5706376" y="271274"/>
                  </a:lnTo>
                  <a:lnTo>
                    <a:pt x="5688635" y="229312"/>
                  </a:lnTo>
                  <a:lnTo>
                    <a:pt x="5666513" y="189889"/>
                  </a:lnTo>
                  <a:lnTo>
                    <a:pt x="5640316" y="153312"/>
                  </a:lnTo>
                  <a:lnTo>
                    <a:pt x="5610351" y="119887"/>
                  </a:lnTo>
                  <a:lnTo>
                    <a:pt x="5576927" y="89923"/>
                  </a:lnTo>
                  <a:lnTo>
                    <a:pt x="5540350" y="63726"/>
                  </a:lnTo>
                  <a:lnTo>
                    <a:pt x="5500927" y="41604"/>
                  </a:lnTo>
                  <a:lnTo>
                    <a:pt x="5458965" y="23863"/>
                  </a:lnTo>
                  <a:lnTo>
                    <a:pt x="5414771" y="10810"/>
                  </a:lnTo>
                  <a:lnTo>
                    <a:pt x="5368654" y="2753"/>
                  </a:lnTo>
                  <a:lnTo>
                    <a:pt x="5320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" y="868679"/>
              <a:ext cx="5730240" cy="5466080"/>
            </a:xfrm>
            <a:custGeom>
              <a:avLst/>
              <a:gdLst/>
              <a:ahLst/>
              <a:cxnLst/>
              <a:rect l="l" t="t" r="r" b="b"/>
              <a:pathLst>
                <a:path w="5730240" h="5466080">
                  <a:moveTo>
                    <a:pt x="0" y="409321"/>
                  </a:moveTo>
                  <a:lnTo>
                    <a:pt x="2754" y="361585"/>
                  </a:lnTo>
                  <a:lnTo>
                    <a:pt x="10811" y="315468"/>
                  </a:lnTo>
                  <a:lnTo>
                    <a:pt x="23864" y="271274"/>
                  </a:lnTo>
                  <a:lnTo>
                    <a:pt x="41607" y="229312"/>
                  </a:lnTo>
                  <a:lnTo>
                    <a:pt x="63731" y="189889"/>
                  </a:lnTo>
                  <a:lnTo>
                    <a:pt x="89930" y="153312"/>
                  </a:lnTo>
                  <a:lnTo>
                    <a:pt x="119897" y="119888"/>
                  </a:lnTo>
                  <a:lnTo>
                    <a:pt x="153324" y="89923"/>
                  </a:lnTo>
                  <a:lnTo>
                    <a:pt x="189905" y="63726"/>
                  </a:lnTo>
                  <a:lnTo>
                    <a:pt x="229332" y="41604"/>
                  </a:lnTo>
                  <a:lnTo>
                    <a:pt x="271298" y="23863"/>
                  </a:lnTo>
                  <a:lnTo>
                    <a:pt x="315495" y="10810"/>
                  </a:lnTo>
                  <a:lnTo>
                    <a:pt x="361618" y="2753"/>
                  </a:lnTo>
                  <a:lnTo>
                    <a:pt x="409359" y="0"/>
                  </a:lnTo>
                  <a:lnTo>
                    <a:pt x="5320919" y="0"/>
                  </a:lnTo>
                  <a:lnTo>
                    <a:pt x="5368654" y="2753"/>
                  </a:lnTo>
                  <a:lnTo>
                    <a:pt x="5414771" y="10810"/>
                  </a:lnTo>
                  <a:lnTo>
                    <a:pt x="5458965" y="23863"/>
                  </a:lnTo>
                  <a:lnTo>
                    <a:pt x="5500927" y="41604"/>
                  </a:lnTo>
                  <a:lnTo>
                    <a:pt x="5540350" y="63726"/>
                  </a:lnTo>
                  <a:lnTo>
                    <a:pt x="5576927" y="89923"/>
                  </a:lnTo>
                  <a:lnTo>
                    <a:pt x="5610351" y="119887"/>
                  </a:lnTo>
                  <a:lnTo>
                    <a:pt x="5640316" y="153312"/>
                  </a:lnTo>
                  <a:lnTo>
                    <a:pt x="5666513" y="189889"/>
                  </a:lnTo>
                  <a:lnTo>
                    <a:pt x="5688635" y="229312"/>
                  </a:lnTo>
                  <a:lnTo>
                    <a:pt x="5706376" y="271274"/>
                  </a:lnTo>
                  <a:lnTo>
                    <a:pt x="5719429" y="315467"/>
                  </a:lnTo>
                  <a:lnTo>
                    <a:pt x="5727486" y="361585"/>
                  </a:lnTo>
                  <a:lnTo>
                    <a:pt x="5730240" y="409321"/>
                  </a:lnTo>
                  <a:lnTo>
                    <a:pt x="5730240" y="5056720"/>
                  </a:lnTo>
                  <a:lnTo>
                    <a:pt x="5727486" y="5104461"/>
                  </a:lnTo>
                  <a:lnTo>
                    <a:pt x="5719429" y="5150584"/>
                  </a:lnTo>
                  <a:lnTo>
                    <a:pt x="5706376" y="5194781"/>
                  </a:lnTo>
                  <a:lnTo>
                    <a:pt x="5688635" y="5236747"/>
                  </a:lnTo>
                  <a:lnTo>
                    <a:pt x="5666513" y="5276174"/>
                  </a:lnTo>
                  <a:lnTo>
                    <a:pt x="5640316" y="5312755"/>
                  </a:lnTo>
                  <a:lnTo>
                    <a:pt x="5610352" y="5346182"/>
                  </a:lnTo>
                  <a:lnTo>
                    <a:pt x="5576927" y="5376149"/>
                  </a:lnTo>
                  <a:lnTo>
                    <a:pt x="5540350" y="5402348"/>
                  </a:lnTo>
                  <a:lnTo>
                    <a:pt x="5500927" y="5424472"/>
                  </a:lnTo>
                  <a:lnTo>
                    <a:pt x="5458965" y="5442215"/>
                  </a:lnTo>
                  <a:lnTo>
                    <a:pt x="5414772" y="5455268"/>
                  </a:lnTo>
                  <a:lnTo>
                    <a:pt x="5368654" y="5463325"/>
                  </a:lnTo>
                  <a:lnTo>
                    <a:pt x="5320919" y="5466080"/>
                  </a:lnTo>
                  <a:lnTo>
                    <a:pt x="409359" y="5466080"/>
                  </a:lnTo>
                  <a:lnTo>
                    <a:pt x="361618" y="5463325"/>
                  </a:lnTo>
                  <a:lnTo>
                    <a:pt x="315495" y="5455268"/>
                  </a:lnTo>
                  <a:lnTo>
                    <a:pt x="271298" y="5442215"/>
                  </a:lnTo>
                  <a:lnTo>
                    <a:pt x="229332" y="5424472"/>
                  </a:lnTo>
                  <a:lnTo>
                    <a:pt x="189905" y="5402348"/>
                  </a:lnTo>
                  <a:lnTo>
                    <a:pt x="153324" y="5376149"/>
                  </a:lnTo>
                  <a:lnTo>
                    <a:pt x="119897" y="5346182"/>
                  </a:lnTo>
                  <a:lnTo>
                    <a:pt x="89930" y="5312755"/>
                  </a:lnTo>
                  <a:lnTo>
                    <a:pt x="63731" y="5276174"/>
                  </a:lnTo>
                  <a:lnTo>
                    <a:pt x="41607" y="5236747"/>
                  </a:lnTo>
                  <a:lnTo>
                    <a:pt x="23864" y="5194781"/>
                  </a:lnTo>
                  <a:lnTo>
                    <a:pt x="10811" y="5150584"/>
                  </a:lnTo>
                  <a:lnTo>
                    <a:pt x="2754" y="5104461"/>
                  </a:lnTo>
                  <a:lnTo>
                    <a:pt x="0" y="5056720"/>
                  </a:lnTo>
                  <a:lnTo>
                    <a:pt x="0" y="40932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719" y="71119"/>
              <a:ext cx="3733800" cy="7162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91160" y="259080"/>
              <a:ext cx="3302000" cy="345440"/>
            </a:xfrm>
            <a:custGeom>
              <a:avLst/>
              <a:gdLst/>
              <a:ahLst/>
              <a:cxnLst/>
              <a:rect l="l" t="t" r="r" b="b"/>
              <a:pathLst>
                <a:path w="3302000" h="345440">
                  <a:moveTo>
                    <a:pt x="0" y="25908"/>
                  </a:moveTo>
                  <a:lnTo>
                    <a:pt x="2032" y="15805"/>
                  </a:lnTo>
                  <a:lnTo>
                    <a:pt x="7577" y="7572"/>
                  </a:lnTo>
                  <a:lnTo>
                    <a:pt x="15800" y="2030"/>
                  </a:lnTo>
                  <a:lnTo>
                    <a:pt x="25869" y="0"/>
                  </a:lnTo>
                  <a:lnTo>
                    <a:pt x="3276091" y="0"/>
                  </a:lnTo>
                  <a:lnTo>
                    <a:pt x="3286194" y="2030"/>
                  </a:lnTo>
                  <a:lnTo>
                    <a:pt x="3294427" y="7572"/>
                  </a:lnTo>
                  <a:lnTo>
                    <a:pt x="3299969" y="15805"/>
                  </a:lnTo>
                  <a:lnTo>
                    <a:pt x="3302000" y="25908"/>
                  </a:lnTo>
                  <a:lnTo>
                    <a:pt x="3302000" y="319532"/>
                  </a:lnTo>
                  <a:lnTo>
                    <a:pt x="3299969" y="329634"/>
                  </a:lnTo>
                  <a:lnTo>
                    <a:pt x="3294427" y="337867"/>
                  </a:lnTo>
                  <a:lnTo>
                    <a:pt x="3286194" y="343409"/>
                  </a:lnTo>
                  <a:lnTo>
                    <a:pt x="3276091" y="345440"/>
                  </a:lnTo>
                  <a:lnTo>
                    <a:pt x="25869" y="345440"/>
                  </a:lnTo>
                  <a:lnTo>
                    <a:pt x="15800" y="343409"/>
                  </a:lnTo>
                  <a:lnTo>
                    <a:pt x="7577" y="337867"/>
                  </a:lnTo>
                  <a:lnTo>
                    <a:pt x="2032" y="329634"/>
                  </a:lnTo>
                  <a:lnTo>
                    <a:pt x="0" y="319532"/>
                  </a:lnTo>
                  <a:lnTo>
                    <a:pt x="0" y="25908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09599" y="380999"/>
            <a:ext cx="4817427" cy="27369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ahoma"/>
              <a:cs typeface="Tahoma"/>
            </a:endParaRPr>
          </a:p>
          <a:p>
            <a:pPr marL="175260" marR="398780">
              <a:lnSpc>
                <a:spcPts val="1680"/>
              </a:lnSpc>
            </a:pP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ра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нн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за  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-250" dirty="0">
                <a:solidFill>
                  <a:srgbClr val="24282B"/>
                </a:solidFill>
                <a:latin typeface="Tahoma"/>
                <a:cs typeface="Tahoma"/>
              </a:rPr>
              <a:t>»</a:t>
            </a:r>
            <a:endParaRPr sz="14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Tahoma"/>
              <a:cs typeface="Tahoma"/>
            </a:endParaRPr>
          </a:p>
          <a:p>
            <a:pPr marL="175260">
              <a:lnSpc>
                <a:spcPts val="1710"/>
              </a:lnSpc>
              <a:spcBef>
                <a:spcPts val="5"/>
              </a:spcBef>
            </a:pP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100" dirty="0">
                <a:solidFill>
                  <a:srgbClr val="20883C"/>
                </a:solidFill>
                <a:latin typeface="Tahoma"/>
                <a:cs typeface="Tahoma"/>
              </a:rPr>
              <a:t>м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8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-225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20883C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0883C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0883C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0883C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-10" dirty="0">
                <a:solidFill>
                  <a:srgbClr val="20883C"/>
                </a:solidFill>
                <a:latin typeface="Tahoma"/>
                <a:cs typeface="Tahoma"/>
              </a:rPr>
              <a:t>я</a:t>
            </a:r>
            <a:r>
              <a:rPr sz="1450" b="1" spc="-105" dirty="0">
                <a:solidFill>
                  <a:srgbClr val="20883C"/>
                </a:solidFill>
                <a:latin typeface="Tahoma"/>
                <a:cs typeface="Tahoma"/>
              </a:rPr>
              <a:t>,</a:t>
            </a:r>
            <a:r>
              <a:rPr sz="1450" b="1" spc="-22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ше</a:t>
            </a:r>
            <a:r>
              <a:rPr sz="1450" b="1" spc="20" dirty="0">
                <a:solidFill>
                  <a:srgbClr val="20883C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ш</a:t>
            </a: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65" dirty="0">
                <a:solidFill>
                  <a:srgbClr val="20883C"/>
                </a:solidFill>
                <a:latin typeface="Tahoma"/>
                <a:cs typeface="Tahoma"/>
              </a:rPr>
              <a:t>й</a:t>
            </a:r>
            <a:r>
              <a:rPr sz="1450" b="1" spc="-21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00" dirty="0">
                <a:solidFill>
                  <a:srgbClr val="20883C"/>
                </a:solidFill>
                <a:latin typeface="Tahoma"/>
                <a:cs typeface="Tahoma"/>
              </a:rPr>
              <a:t>м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0883C"/>
                </a:solidFill>
                <a:latin typeface="Tahoma"/>
                <a:cs typeface="Tahoma"/>
              </a:rPr>
              <a:t>д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40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0883C"/>
                </a:solidFill>
                <a:latin typeface="Tahoma"/>
                <a:cs typeface="Tahoma"/>
              </a:rPr>
              <a:t>ац</a:t>
            </a:r>
            <a:r>
              <a:rPr sz="1450" b="1" spc="10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-55" dirty="0">
                <a:solidFill>
                  <a:srgbClr val="20883C"/>
                </a:solidFill>
                <a:latin typeface="Tahoma"/>
                <a:cs typeface="Tahoma"/>
              </a:rPr>
              <a:t>ю</a:t>
            </a:r>
            <a:r>
              <a:rPr sz="1450" b="1" spc="-175" dirty="0">
                <a:solidFill>
                  <a:srgbClr val="20883C"/>
                </a:solidFill>
                <a:latin typeface="Tahoma"/>
                <a:cs typeface="Tahoma"/>
              </a:rPr>
              <a:t>:</a:t>
            </a:r>
            <a:endParaRPr sz="1450" dirty="0">
              <a:latin typeface="Tahoma"/>
              <a:cs typeface="Tahoma"/>
            </a:endParaRPr>
          </a:p>
          <a:p>
            <a:pPr marL="175260" marR="5080">
              <a:lnSpc>
                <a:spcPct val="96700"/>
              </a:lnSpc>
              <a:spcBef>
                <a:spcPts val="25"/>
              </a:spcBef>
            </a:pPr>
            <a:r>
              <a:rPr sz="1450" b="1" spc="-225" dirty="0">
                <a:latin typeface="Tahoma"/>
                <a:cs typeface="Tahoma"/>
              </a:rPr>
              <a:t>«</a:t>
            </a:r>
            <a:r>
              <a:rPr sz="1450" b="1" spc="30" dirty="0">
                <a:latin typeface="Tahoma"/>
                <a:cs typeface="Tahoma"/>
              </a:rPr>
              <a:t>З</a:t>
            </a:r>
            <a:r>
              <a:rPr sz="1450" b="1" spc="-10" dirty="0">
                <a:latin typeface="Tahoma"/>
                <a:cs typeface="Tahoma"/>
              </a:rPr>
              <a:t>а</a:t>
            </a:r>
            <a:r>
              <a:rPr sz="1450" b="1" spc="-17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55" dirty="0">
                <a:latin typeface="Tahoma"/>
                <a:cs typeface="Tahoma"/>
              </a:rPr>
              <a:t>е</a:t>
            </a:r>
            <a:r>
              <a:rPr sz="1450" b="1" spc="-210" dirty="0">
                <a:latin typeface="Tahoma"/>
                <a:cs typeface="Tahoma"/>
              </a:rPr>
              <a:t> 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65" dirty="0">
                <a:latin typeface="Tahoma"/>
                <a:cs typeface="Tahoma"/>
              </a:rPr>
              <a:t>и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10" dirty="0">
                <a:latin typeface="Tahoma"/>
                <a:cs typeface="Tahoma"/>
              </a:rPr>
              <a:t>н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20" dirty="0">
                <a:latin typeface="Tahoma"/>
                <a:cs typeface="Tahoma"/>
              </a:rPr>
              <a:t>д</a:t>
            </a:r>
            <a:r>
              <a:rPr sz="1450" b="1" spc="5" dirty="0">
                <a:latin typeface="Tahoma"/>
                <a:cs typeface="Tahoma"/>
              </a:rPr>
              <a:t>л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-10" dirty="0">
                <a:latin typeface="Tahoma"/>
                <a:cs typeface="Tahoma"/>
              </a:rPr>
              <a:t>ж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dirty="0">
                <a:latin typeface="Tahoma"/>
                <a:cs typeface="Tahoma"/>
              </a:rPr>
              <a:t>щ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35" dirty="0">
                <a:latin typeface="Tahoma"/>
                <a:cs typeface="Tahoma"/>
              </a:rPr>
              <a:t>е  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15" dirty="0">
                <a:latin typeface="Tahoma"/>
                <a:cs typeface="Tahoma"/>
              </a:rPr>
              <a:t>нен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55" dirty="0">
                <a:latin typeface="Tahoma"/>
                <a:cs typeface="Tahoma"/>
              </a:rPr>
              <a:t>е</a:t>
            </a:r>
            <a:r>
              <a:rPr sz="1450" b="1" spc="-225" dirty="0">
                <a:latin typeface="Tahoma"/>
                <a:cs typeface="Tahoma"/>
              </a:rPr>
              <a:t> 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-10" dirty="0">
                <a:latin typeface="Tahoma"/>
                <a:cs typeface="Tahoma"/>
              </a:rPr>
              <a:t>в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65" dirty="0">
                <a:latin typeface="Tahoma"/>
                <a:cs typeface="Tahoma"/>
              </a:rPr>
              <a:t>х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25" dirty="0">
                <a:latin typeface="Tahoma"/>
                <a:cs typeface="Tahoma"/>
              </a:rPr>
              <a:t>б</a:t>
            </a:r>
            <a:r>
              <a:rPr sz="1450" b="1" spc="10" dirty="0">
                <a:latin typeface="Tahoma"/>
                <a:cs typeface="Tahoma"/>
              </a:rPr>
              <a:t>яз</a:t>
            </a:r>
            <a:r>
              <a:rPr sz="1450" b="1" spc="30" dirty="0">
                <a:latin typeface="Tahoma"/>
                <a:cs typeface="Tahoma"/>
              </a:rPr>
              <a:t>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10" dirty="0">
                <a:latin typeface="Tahoma"/>
                <a:cs typeface="Tahoma"/>
              </a:rPr>
              <a:t>л</a:t>
            </a:r>
            <a:r>
              <a:rPr sz="1450" b="1" spc="-40" dirty="0">
                <a:latin typeface="Tahoma"/>
                <a:cs typeface="Tahoma"/>
              </a:rPr>
              <a:t>ь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5" dirty="0">
                <a:latin typeface="Tahoma"/>
                <a:cs typeface="Tahoma"/>
              </a:rPr>
              <a:t>в</a:t>
            </a:r>
            <a:r>
              <a:rPr sz="1450" b="1" spc="-200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35" dirty="0">
                <a:latin typeface="Tahoma"/>
                <a:cs typeface="Tahoma"/>
              </a:rPr>
              <a:t>о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80" dirty="0">
                <a:latin typeface="Tahoma"/>
                <a:cs typeface="Tahoma"/>
              </a:rPr>
              <a:t>Д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г</a:t>
            </a:r>
            <a:r>
              <a:rPr sz="1450" b="1" spc="4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в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10" dirty="0">
                <a:latin typeface="Tahoma"/>
                <a:cs typeface="Tahoma"/>
              </a:rPr>
              <a:t>у  </a:t>
            </a:r>
            <a:r>
              <a:rPr sz="1450" b="1" spc="25" dirty="0">
                <a:latin typeface="Tahoma"/>
                <a:cs typeface="Tahoma"/>
              </a:rPr>
              <a:t>Стороны</a:t>
            </a:r>
            <a:r>
              <a:rPr sz="1450" b="1" spc="-18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несут</a:t>
            </a:r>
            <a:r>
              <a:rPr sz="1450" b="1" spc="-125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ответственность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5" dirty="0">
                <a:latin typeface="Tahoma"/>
                <a:cs typeface="Tahoma"/>
              </a:rPr>
              <a:t>в</a:t>
            </a:r>
            <a:r>
              <a:rPr sz="1450" b="1" spc="-35" dirty="0"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соответствии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70" dirty="0">
                <a:latin typeface="Tahoma"/>
                <a:cs typeface="Tahoma"/>
              </a:rPr>
              <a:t>с </a:t>
            </a:r>
            <a:r>
              <a:rPr sz="1450" b="1" spc="-409" dirty="0">
                <a:latin typeface="Tahoma"/>
                <a:cs typeface="Tahoma"/>
              </a:rPr>
              <a:t> </a:t>
            </a:r>
            <a:r>
              <a:rPr sz="1450" b="1" spc="10" dirty="0">
                <a:latin typeface="Tahoma"/>
                <a:cs typeface="Tahoma"/>
              </a:rPr>
              <a:t>з</a:t>
            </a:r>
            <a:r>
              <a:rPr sz="1450" b="1" spc="30" dirty="0">
                <a:latin typeface="Tahoma"/>
                <a:cs typeface="Tahoma"/>
              </a:rPr>
              <a:t>а</a:t>
            </a:r>
            <a:r>
              <a:rPr sz="1450" b="1" dirty="0">
                <a:latin typeface="Tahoma"/>
                <a:cs typeface="Tahoma"/>
              </a:rPr>
              <a:t>к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н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15" dirty="0">
                <a:latin typeface="Tahoma"/>
                <a:cs typeface="Tahoma"/>
              </a:rPr>
              <a:t>д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15" dirty="0">
                <a:latin typeface="Tahoma"/>
                <a:cs typeface="Tahoma"/>
              </a:rPr>
              <a:t>е</a:t>
            </a:r>
            <a:r>
              <a:rPr sz="1450" b="1" spc="-70" dirty="0">
                <a:latin typeface="Tahoma"/>
                <a:cs typeface="Tahoma"/>
              </a:rPr>
              <a:t>л</a:t>
            </a:r>
            <a:r>
              <a:rPr sz="1450" b="1" spc="40" dirty="0">
                <a:latin typeface="Tahoma"/>
                <a:cs typeface="Tahoma"/>
              </a:rPr>
              <a:t>ь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-10" dirty="0">
                <a:latin typeface="Tahoma"/>
                <a:cs typeface="Tahoma"/>
              </a:rPr>
              <a:t>в</a:t>
            </a:r>
            <a:r>
              <a:rPr sz="1450" b="1" spc="-20" dirty="0">
                <a:latin typeface="Tahoma"/>
                <a:cs typeface="Tahoma"/>
              </a:rPr>
              <a:t>о</a:t>
            </a:r>
            <a:r>
              <a:rPr sz="1450" b="1" spc="60" dirty="0">
                <a:latin typeface="Tahoma"/>
                <a:cs typeface="Tahoma"/>
              </a:rPr>
              <a:t>м</a:t>
            </a:r>
            <a:r>
              <a:rPr sz="1450" b="1" spc="-225" dirty="0">
                <a:latin typeface="Tahoma"/>
                <a:cs typeface="Tahoma"/>
              </a:rPr>
              <a:t> </a:t>
            </a:r>
            <a:r>
              <a:rPr sz="1450" b="1" spc="80" dirty="0">
                <a:latin typeface="Tahoma"/>
                <a:cs typeface="Tahoma"/>
              </a:rPr>
              <a:t>Р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30" dirty="0">
                <a:latin typeface="Tahoma"/>
                <a:cs typeface="Tahoma"/>
              </a:rPr>
              <a:t>сс</a:t>
            </a:r>
            <a:r>
              <a:rPr sz="1450" b="1" spc="90" dirty="0">
                <a:latin typeface="Tahoma"/>
                <a:cs typeface="Tahoma"/>
              </a:rPr>
              <a:t>ий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dirty="0">
                <a:latin typeface="Tahoma"/>
                <a:cs typeface="Tahoma"/>
              </a:rPr>
              <a:t>к</a:t>
            </a:r>
            <a:r>
              <a:rPr sz="1450" b="1" spc="-20" dirty="0">
                <a:latin typeface="Tahoma"/>
                <a:cs typeface="Tahoma"/>
              </a:rPr>
              <a:t>о</a:t>
            </a:r>
            <a:r>
              <a:rPr sz="1450" b="1" spc="65" dirty="0">
                <a:latin typeface="Tahoma"/>
                <a:cs typeface="Tahoma"/>
              </a:rPr>
              <a:t>й</a:t>
            </a:r>
            <a:r>
              <a:rPr sz="1450" b="1" spc="-210" dirty="0">
                <a:latin typeface="Tahoma"/>
                <a:cs typeface="Tahoma"/>
              </a:rPr>
              <a:t> </a:t>
            </a:r>
            <a:r>
              <a:rPr sz="1450" b="1" spc="80" dirty="0">
                <a:latin typeface="Tahoma"/>
                <a:cs typeface="Tahoma"/>
              </a:rPr>
              <a:t>Ф</a:t>
            </a:r>
            <a:r>
              <a:rPr sz="1450" b="1" spc="15" dirty="0">
                <a:latin typeface="Tahoma"/>
                <a:cs typeface="Tahoma"/>
              </a:rPr>
              <a:t>еде</a:t>
            </a:r>
            <a:r>
              <a:rPr sz="1450" b="1" spc="45" dirty="0">
                <a:latin typeface="Tahoma"/>
                <a:cs typeface="Tahoma"/>
              </a:rPr>
              <a:t>р</a:t>
            </a:r>
            <a:r>
              <a:rPr sz="1450" b="1" spc="5" dirty="0">
                <a:latin typeface="Tahoma"/>
                <a:cs typeface="Tahoma"/>
              </a:rPr>
              <a:t>а</a:t>
            </a:r>
            <a:r>
              <a:rPr sz="1450" b="1" spc="80" dirty="0">
                <a:latin typeface="Tahoma"/>
                <a:cs typeface="Tahoma"/>
              </a:rPr>
              <a:t>ц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10" dirty="0">
                <a:latin typeface="Tahoma"/>
                <a:cs typeface="Tahoma"/>
              </a:rPr>
              <a:t>и</a:t>
            </a:r>
            <a:r>
              <a:rPr sz="1450" b="1" spc="-305" dirty="0">
                <a:latin typeface="Tahoma"/>
                <a:cs typeface="Tahoma"/>
              </a:rPr>
              <a:t>»</a:t>
            </a:r>
            <a:r>
              <a:rPr sz="1450" b="1" spc="-105" dirty="0">
                <a:latin typeface="Tahoma"/>
                <a:cs typeface="Tahoma"/>
              </a:rPr>
              <a:t>.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6255" y="3027679"/>
            <a:ext cx="5422900" cy="2509520"/>
            <a:chOff x="216255" y="3027679"/>
            <a:chExt cx="5422900" cy="250952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520" y="3027679"/>
              <a:ext cx="5161280" cy="25095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16255" y="4403724"/>
              <a:ext cx="705485" cy="654050"/>
            </a:xfrm>
            <a:custGeom>
              <a:avLst/>
              <a:gdLst/>
              <a:ahLst/>
              <a:cxnLst/>
              <a:rect l="l" t="t" r="r" b="b"/>
              <a:pathLst>
                <a:path w="705485" h="654050">
                  <a:moveTo>
                    <a:pt x="60604" y="0"/>
                  </a:moveTo>
                  <a:lnTo>
                    <a:pt x="0" y="67563"/>
                  </a:lnTo>
                  <a:lnTo>
                    <a:pt x="584466" y="591819"/>
                  </a:lnTo>
                  <a:lnTo>
                    <a:pt x="528650" y="654050"/>
                  </a:lnTo>
                  <a:lnTo>
                    <a:pt x="704964" y="638937"/>
                  </a:lnTo>
                  <a:lnTo>
                    <a:pt x="700874" y="462025"/>
                  </a:lnTo>
                  <a:lnTo>
                    <a:pt x="645058" y="524256"/>
                  </a:lnTo>
                  <a:lnTo>
                    <a:pt x="6060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1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152400" y="0"/>
            <a:ext cx="10105956" cy="6802653"/>
            <a:chOff x="-35561" y="19252"/>
            <a:chExt cx="10105956" cy="6802653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95" y="949427"/>
              <a:ext cx="8082367" cy="587247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60" y="1112519"/>
              <a:ext cx="7691120" cy="5527040"/>
            </a:xfrm>
            <a:custGeom>
              <a:avLst/>
              <a:gdLst/>
              <a:ahLst/>
              <a:cxnLst/>
              <a:rect l="l" t="t" r="r" b="b"/>
              <a:pathLst>
                <a:path w="7691120" h="5527040">
                  <a:moveTo>
                    <a:pt x="7277227" y="0"/>
                  </a:moveTo>
                  <a:lnTo>
                    <a:pt x="413918" y="0"/>
                  </a:lnTo>
                  <a:lnTo>
                    <a:pt x="365646" y="2784"/>
                  </a:lnTo>
                  <a:lnTo>
                    <a:pt x="319010" y="10930"/>
                  </a:lnTo>
                  <a:lnTo>
                    <a:pt x="274321" y="24127"/>
                  </a:lnTo>
                  <a:lnTo>
                    <a:pt x="231887" y="42066"/>
                  </a:lnTo>
                  <a:lnTo>
                    <a:pt x="192022" y="64434"/>
                  </a:lnTo>
                  <a:lnTo>
                    <a:pt x="155033" y="90923"/>
                  </a:lnTo>
                  <a:lnTo>
                    <a:pt x="121234" y="121221"/>
                  </a:lnTo>
                  <a:lnTo>
                    <a:pt x="90933" y="155018"/>
                  </a:lnTo>
                  <a:lnTo>
                    <a:pt x="64442" y="192004"/>
                  </a:lnTo>
                  <a:lnTo>
                    <a:pt x="42071" y="231867"/>
                  </a:lnTo>
                  <a:lnTo>
                    <a:pt x="24130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2"/>
                  </a:lnTo>
                  <a:lnTo>
                    <a:pt x="0" y="5113121"/>
                  </a:lnTo>
                  <a:lnTo>
                    <a:pt x="2784" y="5161393"/>
                  </a:lnTo>
                  <a:lnTo>
                    <a:pt x="10931" y="5208029"/>
                  </a:lnTo>
                  <a:lnTo>
                    <a:pt x="24130" y="5252718"/>
                  </a:lnTo>
                  <a:lnTo>
                    <a:pt x="42071" y="5295152"/>
                  </a:lnTo>
                  <a:lnTo>
                    <a:pt x="64442" y="5335017"/>
                  </a:lnTo>
                  <a:lnTo>
                    <a:pt x="90933" y="5372006"/>
                  </a:lnTo>
                  <a:lnTo>
                    <a:pt x="121234" y="5405805"/>
                  </a:lnTo>
                  <a:lnTo>
                    <a:pt x="155033" y="5436106"/>
                  </a:lnTo>
                  <a:lnTo>
                    <a:pt x="192022" y="5462597"/>
                  </a:lnTo>
                  <a:lnTo>
                    <a:pt x="231887" y="5484968"/>
                  </a:lnTo>
                  <a:lnTo>
                    <a:pt x="274321" y="5502909"/>
                  </a:lnTo>
                  <a:lnTo>
                    <a:pt x="319010" y="5516108"/>
                  </a:lnTo>
                  <a:lnTo>
                    <a:pt x="365646" y="5524255"/>
                  </a:lnTo>
                  <a:lnTo>
                    <a:pt x="413918" y="5527040"/>
                  </a:lnTo>
                  <a:lnTo>
                    <a:pt x="7277227" y="5527040"/>
                  </a:lnTo>
                  <a:lnTo>
                    <a:pt x="7325498" y="5524255"/>
                  </a:lnTo>
                  <a:lnTo>
                    <a:pt x="7372133" y="5516108"/>
                  </a:lnTo>
                  <a:lnTo>
                    <a:pt x="7416821" y="5502909"/>
                  </a:lnTo>
                  <a:lnTo>
                    <a:pt x="7459252" y="5484968"/>
                  </a:lnTo>
                  <a:lnTo>
                    <a:pt x="7499115" y="5462597"/>
                  </a:lnTo>
                  <a:lnTo>
                    <a:pt x="7536101" y="5436106"/>
                  </a:lnTo>
                  <a:lnTo>
                    <a:pt x="7569898" y="5405805"/>
                  </a:lnTo>
                  <a:lnTo>
                    <a:pt x="7600196" y="5372006"/>
                  </a:lnTo>
                  <a:lnTo>
                    <a:pt x="7626685" y="5335017"/>
                  </a:lnTo>
                  <a:lnTo>
                    <a:pt x="7649053" y="5295152"/>
                  </a:lnTo>
                  <a:lnTo>
                    <a:pt x="7666992" y="5252718"/>
                  </a:lnTo>
                  <a:lnTo>
                    <a:pt x="7680189" y="5208029"/>
                  </a:lnTo>
                  <a:lnTo>
                    <a:pt x="7688335" y="5161393"/>
                  </a:lnTo>
                  <a:lnTo>
                    <a:pt x="7691120" y="5113121"/>
                  </a:lnTo>
                  <a:lnTo>
                    <a:pt x="7691120" y="413892"/>
                  </a:lnTo>
                  <a:lnTo>
                    <a:pt x="7688335" y="365621"/>
                  </a:lnTo>
                  <a:lnTo>
                    <a:pt x="7680189" y="318986"/>
                  </a:lnTo>
                  <a:lnTo>
                    <a:pt x="7666992" y="274298"/>
                  </a:lnTo>
                  <a:lnTo>
                    <a:pt x="7649053" y="231867"/>
                  </a:lnTo>
                  <a:lnTo>
                    <a:pt x="7626685" y="192004"/>
                  </a:lnTo>
                  <a:lnTo>
                    <a:pt x="7600196" y="155018"/>
                  </a:lnTo>
                  <a:lnTo>
                    <a:pt x="7569898" y="121221"/>
                  </a:lnTo>
                  <a:lnTo>
                    <a:pt x="7536101" y="90923"/>
                  </a:lnTo>
                  <a:lnTo>
                    <a:pt x="7499115" y="64434"/>
                  </a:lnTo>
                  <a:lnTo>
                    <a:pt x="7459252" y="42066"/>
                  </a:lnTo>
                  <a:lnTo>
                    <a:pt x="7416821" y="24127"/>
                  </a:lnTo>
                  <a:lnTo>
                    <a:pt x="7372133" y="10930"/>
                  </a:lnTo>
                  <a:lnTo>
                    <a:pt x="7325498" y="2784"/>
                  </a:lnTo>
                  <a:lnTo>
                    <a:pt x="7277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60" y="1112519"/>
              <a:ext cx="7691120" cy="5527040"/>
            </a:xfrm>
            <a:custGeom>
              <a:avLst/>
              <a:gdLst/>
              <a:ahLst/>
              <a:cxnLst/>
              <a:rect l="l" t="t" r="r" b="b"/>
              <a:pathLst>
                <a:path w="7691120" h="5527040">
                  <a:moveTo>
                    <a:pt x="0" y="413892"/>
                  </a:moveTo>
                  <a:lnTo>
                    <a:pt x="2784" y="365621"/>
                  </a:lnTo>
                  <a:lnTo>
                    <a:pt x="10931" y="318986"/>
                  </a:lnTo>
                  <a:lnTo>
                    <a:pt x="24130" y="274298"/>
                  </a:lnTo>
                  <a:lnTo>
                    <a:pt x="42071" y="231867"/>
                  </a:lnTo>
                  <a:lnTo>
                    <a:pt x="64442" y="192004"/>
                  </a:lnTo>
                  <a:lnTo>
                    <a:pt x="90933" y="155018"/>
                  </a:lnTo>
                  <a:lnTo>
                    <a:pt x="121234" y="121221"/>
                  </a:lnTo>
                  <a:lnTo>
                    <a:pt x="155033" y="90923"/>
                  </a:lnTo>
                  <a:lnTo>
                    <a:pt x="192022" y="64434"/>
                  </a:lnTo>
                  <a:lnTo>
                    <a:pt x="231887" y="42066"/>
                  </a:lnTo>
                  <a:lnTo>
                    <a:pt x="274321" y="24127"/>
                  </a:lnTo>
                  <a:lnTo>
                    <a:pt x="319010" y="10930"/>
                  </a:lnTo>
                  <a:lnTo>
                    <a:pt x="365646" y="2784"/>
                  </a:lnTo>
                  <a:lnTo>
                    <a:pt x="413918" y="0"/>
                  </a:lnTo>
                  <a:lnTo>
                    <a:pt x="7277227" y="0"/>
                  </a:lnTo>
                  <a:lnTo>
                    <a:pt x="7325498" y="2784"/>
                  </a:lnTo>
                  <a:lnTo>
                    <a:pt x="7372133" y="10930"/>
                  </a:lnTo>
                  <a:lnTo>
                    <a:pt x="7416821" y="24127"/>
                  </a:lnTo>
                  <a:lnTo>
                    <a:pt x="7459252" y="42066"/>
                  </a:lnTo>
                  <a:lnTo>
                    <a:pt x="7499115" y="64434"/>
                  </a:lnTo>
                  <a:lnTo>
                    <a:pt x="7536101" y="90923"/>
                  </a:lnTo>
                  <a:lnTo>
                    <a:pt x="7569898" y="121221"/>
                  </a:lnTo>
                  <a:lnTo>
                    <a:pt x="7600196" y="155018"/>
                  </a:lnTo>
                  <a:lnTo>
                    <a:pt x="7626685" y="192004"/>
                  </a:lnTo>
                  <a:lnTo>
                    <a:pt x="7649053" y="231867"/>
                  </a:lnTo>
                  <a:lnTo>
                    <a:pt x="7666992" y="274298"/>
                  </a:lnTo>
                  <a:lnTo>
                    <a:pt x="7680189" y="318986"/>
                  </a:lnTo>
                  <a:lnTo>
                    <a:pt x="7688335" y="365621"/>
                  </a:lnTo>
                  <a:lnTo>
                    <a:pt x="7691120" y="413892"/>
                  </a:lnTo>
                  <a:lnTo>
                    <a:pt x="7691120" y="5113121"/>
                  </a:lnTo>
                  <a:lnTo>
                    <a:pt x="7688335" y="5161393"/>
                  </a:lnTo>
                  <a:lnTo>
                    <a:pt x="7680189" y="5208029"/>
                  </a:lnTo>
                  <a:lnTo>
                    <a:pt x="7666992" y="5252718"/>
                  </a:lnTo>
                  <a:lnTo>
                    <a:pt x="7649053" y="5295152"/>
                  </a:lnTo>
                  <a:lnTo>
                    <a:pt x="7626685" y="5335017"/>
                  </a:lnTo>
                  <a:lnTo>
                    <a:pt x="7600196" y="5372006"/>
                  </a:lnTo>
                  <a:lnTo>
                    <a:pt x="7569898" y="5405805"/>
                  </a:lnTo>
                  <a:lnTo>
                    <a:pt x="7536101" y="5436106"/>
                  </a:lnTo>
                  <a:lnTo>
                    <a:pt x="7499115" y="5462597"/>
                  </a:lnTo>
                  <a:lnTo>
                    <a:pt x="7459252" y="5484968"/>
                  </a:lnTo>
                  <a:lnTo>
                    <a:pt x="7416821" y="5502909"/>
                  </a:lnTo>
                  <a:lnTo>
                    <a:pt x="7372133" y="5516108"/>
                  </a:lnTo>
                  <a:lnTo>
                    <a:pt x="7325498" y="5524255"/>
                  </a:lnTo>
                  <a:lnTo>
                    <a:pt x="7277227" y="5527040"/>
                  </a:lnTo>
                  <a:lnTo>
                    <a:pt x="413918" y="5527040"/>
                  </a:lnTo>
                  <a:lnTo>
                    <a:pt x="365646" y="5524255"/>
                  </a:lnTo>
                  <a:lnTo>
                    <a:pt x="319010" y="5516108"/>
                  </a:lnTo>
                  <a:lnTo>
                    <a:pt x="274321" y="5502909"/>
                  </a:lnTo>
                  <a:lnTo>
                    <a:pt x="231887" y="5484968"/>
                  </a:lnTo>
                  <a:lnTo>
                    <a:pt x="192022" y="5462597"/>
                  </a:lnTo>
                  <a:lnTo>
                    <a:pt x="155033" y="5436106"/>
                  </a:lnTo>
                  <a:lnTo>
                    <a:pt x="121234" y="5405805"/>
                  </a:lnTo>
                  <a:lnTo>
                    <a:pt x="90933" y="5372006"/>
                  </a:lnTo>
                  <a:lnTo>
                    <a:pt x="64442" y="5335017"/>
                  </a:lnTo>
                  <a:lnTo>
                    <a:pt x="42071" y="5295152"/>
                  </a:lnTo>
                  <a:lnTo>
                    <a:pt x="24130" y="5252718"/>
                  </a:lnTo>
                  <a:lnTo>
                    <a:pt x="10931" y="5208029"/>
                  </a:lnTo>
                  <a:lnTo>
                    <a:pt x="2784" y="5161393"/>
                  </a:lnTo>
                  <a:lnTo>
                    <a:pt x="0" y="5113121"/>
                  </a:lnTo>
                  <a:lnTo>
                    <a:pt x="0" y="41389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40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5561" y="19252"/>
              <a:ext cx="8336280" cy="1112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67515" y="242555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7748143" y="0"/>
                  </a:moveTo>
                  <a:lnTo>
                    <a:pt x="54787" y="0"/>
                  </a:lnTo>
                  <a:lnTo>
                    <a:pt x="33459" y="4302"/>
                  </a:lnTo>
                  <a:lnTo>
                    <a:pt x="16044" y="16033"/>
                  </a:lnTo>
                  <a:lnTo>
                    <a:pt x="4304" y="33432"/>
                  </a:lnTo>
                  <a:lnTo>
                    <a:pt x="0" y="54737"/>
                  </a:lnTo>
                  <a:lnTo>
                    <a:pt x="0" y="676783"/>
                  </a:lnTo>
                  <a:lnTo>
                    <a:pt x="4304" y="698087"/>
                  </a:lnTo>
                  <a:lnTo>
                    <a:pt x="16044" y="715486"/>
                  </a:lnTo>
                  <a:lnTo>
                    <a:pt x="33459" y="727217"/>
                  </a:lnTo>
                  <a:lnTo>
                    <a:pt x="54787" y="731520"/>
                  </a:lnTo>
                  <a:lnTo>
                    <a:pt x="7748143" y="731520"/>
                  </a:lnTo>
                  <a:lnTo>
                    <a:pt x="7769447" y="727217"/>
                  </a:lnTo>
                  <a:lnTo>
                    <a:pt x="7786846" y="715486"/>
                  </a:lnTo>
                  <a:lnTo>
                    <a:pt x="7798577" y="698087"/>
                  </a:lnTo>
                  <a:lnTo>
                    <a:pt x="7802880" y="676783"/>
                  </a:lnTo>
                  <a:lnTo>
                    <a:pt x="7802880" y="54737"/>
                  </a:lnTo>
                  <a:lnTo>
                    <a:pt x="7798577" y="33432"/>
                  </a:lnTo>
                  <a:lnTo>
                    <a:pt x="7786846" y="16033"/>
                  </a:lnTo>
                  <a:lnTo>
                    <a:pt x="7769447" y="4302"/>
                  </a:lnTo>
                  <a:lnTo>
                    <a:pt x="77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60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0" y="54737"/>
                  </a:moveTo>
                  <a:lnTo>
                    <a:pt x="4304" y="33432"/>
                  </a:lnTo>
                  <a:lnTo>
                    <a:pt x="16044" y="16033"/>
                  </a:lnTo>
                  <a:lnTo>
                    <a:pt x="33459" y="4302"/>
                  </a:lnTo>
                  <a:lnTo>
                    <a:pt x="54787" y="0"/>
                  </a:lnTo>
                  <a:lnTo>
                    <a:pt x="7748143" y="0"/>
                  </a:lnTo>
                  <a:lnTo>
                    <a:pt x="7769447" y="4302"/>
                  </a:lnTo>
                  <a:lnTo>
                    <a:pt x="7786846" y="16033"/>
                  </a:lnTo>
                  <a:lnTo>
                    <a:pt x="7798577" y="33432"/>
                  </a:lnTo>
                  <a:lnTo>
                    <a:pt x="7802880" y="54737"/>
                  </a:lnTo>
                  <a:lnTo>
                    <a:pt x="7802880" y="676783"/>
                  </a:lnTo>
                  <a:lnTo>
                    <a:pt x="7798577" y="698087"/>
                  </a:lnTo>
                  <a:lnTo>
                    <a:pt x="7786846" y="715486"/>
                  </a:lnTo>
                  <a:lnTo>
                    <a:pt x="7769447" y="727217"/>
                  </a:lnTo>
                  <a:lnTo>
                    <a:pt x="7748143" y="731520"/>
                  </a:lnTo>
                  <a:lnTo>
                    <a:pt x="54787" y="731520"/>
                  </a:lnTo>
                  <a:lnTo>
                    <a:pt x="33459" y="727217"/>
                  </a:lnTo>
                  <a:lnTo>
                    <a:pt x="16044" y="715486"/>
                  </a:lnTo>
                  <a:lnTo>
                    <a:pt x="4304" y="698087"/>
                  </a:lnTo>
                  <a:lnTo>
                    <a:pt x="0" y="676783"/>
                  </a:lnTo>
                  <a:lnTo>
                    <a:pt x="0" y="547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3712" y="291147"/>
            <a:ext cx="11317288" cy="421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lang="ru-RU" sz="1450" b="1" spc="5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        </a:t>
            </a:r>
            <a:r>
              <a:rPr sz="1450" b="1" spc="50" dirty="0" err="1" smtClean="0">
                <a:solidFill>
                  <a:srgbClr val="24282B"/>
                </a:solidFill>
                <a:latin typeface="Tahoma"/>
                <a:cs typeface="Tahoma"/>
              </a:rPr>
              <a:t>После</a:t>
            </a:r>
            <a:r>
              <a:rPr sz="1450" b="1" spc="-225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сохранения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предложения</a:t>
            </a:r>
            <a:r>
              <a:rPr sz="1450" b="1" spc="-19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на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вкладке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«Мои</a:t>
            </a:r>
            <a:r>
              <a:rPr sz="1450" b="1" spc="-15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00AF50"/>
                </a:solidFill>
                <a:latin typeface="Tahoma"/>
                <a:cs typeface="Tahoma"/>
              </a:rPr>
              <a:t>предложения»</a:t>
            </a:r>
            <a:r>
              <a:rPr sz="1450" b="1" spc="-215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появится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550"/>
              </a:lnSpc>
            </a:pPr>
            <a:r>
              <a:rPr lang="ru-RU" sz="1450" b="1" spc="10" dirty="0" smtClean="0">
                <a:latin typeface="Tahoma"/>
                <a:cs typeface="Tahoma"/>
              </a:rPr>
              <a:t>                                                     </a:t>
            </a:r>
            <a:r>
              <a:rPr sz="1450" b="1" spc="10" dirty="0" err="1" smtClean="0">
                <a:latin typeface="Tahoma"/>
                <a:cs typeface="Tahoma"/>
              </a:rPr>
              <a:t>черновик</a:t>
            </a:r>
            <a:r>
              <a:rPr sz="1450" b="1" spc="10" dirty="0">
                <a:latin typeface="Tahoma"/>
                <a:cs typeface="Tahoma"/>
              </a:rPr>
              <a:t>,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который</a:t>
            </a:r>
            <a:r>
              <a:rPr sz="1450" b="1" spc="-15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необходимо</a:t>
            </a:r>
            <a:r>
              <a:rPr sz="1450" b="1" spc="-235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проверить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959" y="1300480"/>
            <a:ext cx="7213600" cy="52425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5428010"/>
            <a:ext cx="1264981" cy="1574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5640025"/>
            <a:ext cx="4253884" cy="266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64" y="501245"/>
            <a:ext cx="114776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Процедура</a:t>
            </a:r>
            <a:r>
              <a:rPr spc="100" dirty="0"/>
              <a:t> </a:t>
            </a:r>
            <a:r>
              <a:rPr spc="145" dirty="0"/>
              <a:t>регистрации</a:t>
            </a:r>
            <a:r>
              <a:rPr spc="45" dirty="0"/>
              <a:t> </a:t>
            </a:r>
            <a:r>
              <a:rPr spc="185" dirty="0"/>
              <a:t>и</a:t>
            </a:r>
            <a:r>
              <a:rPr spc="50" dirty="0"/>
              <a:t> </a:t>
            </a:r>
            <a:r>
              <a:rPr spc="125" dirty="0" err="1" smtClean="0"/>
              <a:t>назначение</a:t>
            </a:r>
            <a:r>
              <a:rPr spc="-160" dirty="0" smtClean="0"/>
              <a:t> </a:t>
            </a:r>
            <a:r>
              <a:rPr spc="130" dirty="0"/>
              <a:t>ответственного</a:t>
            </a:r>
            <a:r>
              <a:rPr spc="-200" dirty="0"/>
              <a:t> </a:t>
            </a:r>
            <a:r>
              <a:rPr spc="105" dirty="0"/>
              <a:t>на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69436" y="1080945"/>
            <a:ext cx="6144261" cy="1193800"/>
            <a:chOff x="462279" y="875581"/>
            <a:chExt cx="6144261" cy="11938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0580" y="875581"/>
              <a:ext cx="5775960" cy="1193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66800" y="1024794"/>
              <a:ext cx="5303520" cy="802640"/>
            </a:xfrm>
            <a:custGeom>
              <a:avLst/>
              <a:gdLst/>
              <a:ahLst/>
              <a:cxnLst/>
              <a:rect l="l" t="t" r="r" b="b"/>
              <a:pathLst>
                <a:path w="5303520" h="802639">
                  <a:moveTo>
                    <a:pt x="5243449" y="0"/>
                  </a:moveTo>
                  <a:lnTo>
                    <a:pt x="60109" y="0"/>
                  </a:lnTo>
                  <a:lnTo>
                    <a:pt x="36711" y="4724"/>
                  </a:lnTo>
                  <a:lnTo>
                    <a:pt x="17605" y="17605"/>
                  </a:lnTo>
                  <a:lnTo>
                    <a:pt x="4723" y="36701"/>
                  </a:lnTo>
                  <a:lnTo>
                    <a:pt x="0" y="60071"/>
                  </a:lnTo>
                  <a:lnTo>
                    <a:pt x="0" y="742569"/>
                  </a:lnTo>
                  <a:lnTo>
                    <a:pt x="4723" y="765938"/>
                  </a:lnTo>
                  <a:lnTo>
                    <a:pt x="17605" y="785034"/>
                  </a:lnTo>
                  <a:lnTo>
                    <a:pt x="36711" y="797915"/>
                  </a:lnTo>
                  <a:lnTo>
                    <a:pt x="60109" y="802639"/>
                  </a:lnTo>
                  <a:lnTo>
                    <a:pt x="5243449" y="802639"/>
                  </a:lnTo>
                  <a:lnTo>
                    <a:pt x="5266818" y="797915"/>
                  </a:lnTo>
                  <a:lnTo>
                    <a:pt x="5285914" y="785034"/>
                  </a:lnTo>
                  <a:lnTo>
                    <a:pt x="5298795" y="765938"/>
                  </a:lnTo>
                  <a:lnTo>
                    <a:pt x="5303520" y="742569"/>
                  </a:lnTo>
                  <a:lnTo>
                    <a:pt x="5303520" y="60071"/>
                  </a:lnTo>
                  <a:lnTo>
                    <a:pt x="5298795" y="36701"/>
                  </a:lnTo>
                  <a:lnTo>
                    <a:pt x="5285914" y="17605"/>
                  </a:lnTo>
                  <a:lnTo>
                    <a:pt x="5266818" y="4724"/>
                  </a:lnTo>
                  <a:lnTo>
                    <a:pt x="5243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2279" y="1041400"/>
              <a:ext cx="5303520" cy="802640"/>
            </a:xfrm>
            <a:custGeom>
              <a:avLst/>
              <a:gdLst/>
              <a:ahLst/>
              <a:cxnLst/>
              <a:rect l="l" t="t" r="r" b="b"/>
              <a:pathLst>
                <a:path w="5303520" h="802639">
                  <a:moveTo>
                    <a:pt x="0" y="60071"/>
                  </a:moveTo>
                  <a:lnTo>
                    <a:pt x="4723" y="36701"/>
                  </a:lnTo>
                  <a:lnTo>
                    <a:pt x="17605" y="17605"/>
                  </a:lnTo>
                  <a:lnTo>
                    <a:pt x="36711" y="4724"/>
                  </a:lnTo>
                  <a:lnTo>
                    <a:pt x="60109" y="0"/>
                  </a:lnTo>
                  <a:lnTo>
                    <a:pt x="5243449" y="0"/>
                  </a:lnTo>
                  <a:lnTo>
                    <a:pt x="5266818" y="4724"/>
                  </a:lnTo>
                  <a:lnTo>
                    <a:pt x="5285914" y="17605"/>
                  </a:lnTo>
                  <a:lnTo>
                    <a:pt x="5298795" y="36701"/>
                  </a:lnTo>
                  <a:lnTo>
                    <a:pt x="5303520" y="60071"/>
                  </a:lnTo>
                  <a:lnTo>
                    <a:pt x="5303520" y="742569"/>
                  </a:lnTo>
                  <a:lnTo>
                    <a:pt x="5298795" y="765938"/>
                  </a:lnTo>
                  <a:lnTo>
                    <a:pt x="5285914" y="785034"/>
                  </a:lnTo>
                  <a:lnTo>
                    <a:pt x="5266818" y="797915"/>
                  </a:lnTo>
                  <a:lnTo>
                    <a:pt x="5243449" y="802639"/>
                  </a:lnTo>
                  <a:lnTo>
                    <a:pt x="60109" y="802639"/>
                  </a:lnTo>
                  <a:lnTo>
                    <a:pt x="36711" y="797915"/>
                  </a:lnTo>
                  <a:lnTo>
                    <a:pt x="17605" y="785034"/>
                  </a:lnTo>
                  <a:lnTo>
                    <a:pt x="4723" y="765938"/>
                  </a:lnTo>
                  <a:lnTo>
                    <a:pt x="0" y="742569"/>
                  </a:lnTo>
                  <a:lnTo>
                    <a:pt x="0" y="6007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48894" y="868505"/>
            <a:ext cx="4688985" cy="11642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35" dirty="0">
                <a:latin typeface="Tahoma"/>
                <a:cs typeface="Tahoma"/>
              </a:rPr>
              <a:t>сайте</a:t>
            </a:r>
            <a:r>
              <a:rPr sz="2800" b="1" spc="-35" dirty="0">
                <a:latin typeface="Tahoma"/>
                <a:cs typeface="Tahoma"/>
              </a:rPr>
              <a:t> </a:t>
            </a:r>
            <a:r>
              <a:rPr sz="2800" b="1" spc="55" dirty="0">
                <a:latin typeface="Tahoma"/>
                <a:cs typeface="Tahoma"/>
              </a:rPr>
              <a:t>«Работа</a:t>
            </a:r>
            <a:r>
              <a:rPr sz="2800" b="1" spc="-75" dirty="0">
                <a:latin typeface="Tahoma"/>
                <a:cs typeface="Tahoma"/>
              </a:rPr>
              <a:t> </a:t>
            </a:r>
            <a:r>
              <a:rPr sz="2800" b="1" spc="114" dirty="0">
                <a:latin typeface="Tahoma"/>
                <a:cs typeface="Tahoma"/>
              </a:rPr>
              <a:t>России»</a:t>
            </a:r>
            <a:endParaRPr sz="2800" dirty="0">
              <a:latin typeface="Tahoma"/>
              <a:cs typeface="Tahoma"/>
            </a:endParaRPr>
          </a:p>
          <a:p>
            <a:pPr marL="16510" marR="6350">
              <a:lnSpc>
                <a:spcPct val="78300"/>
              </a:lnSpc>
              <a:spcBef>
                <a:spcPts val="1475"/>
              </a:spcBef>
            </a:pPr>
            <a:r>
              <a:rPr sz="1450" b="1" spc="35" dirty="0">
                <a:solidFill>
                  <a:srgbClr val="20883C"/>
                </a:solidFill>
                <a:latin typeface="Tahoma"/>
                <a:cs typeface="Tahoma"/>
              </a:rPr>
              <a:t>Администратору</a:t>
            </a:r>
            <a:r>
              <a:rPr sz="1450" b="1" spc="-145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-25" dirty="0">
                <a:solidFill>
                  <a:srgbClr val="20883C"/>
                </a:solidFill>
                <a:latin typeface="Tahoma"/>
                <a:cs typeface="Tahoma"/>
              </a:rPr>
              <a:t>(руководителю)</a:t>
            </a:r>
            <a:r>
              <a:rPr sz="1450" b="1" spc="-24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организации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не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-25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2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1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20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ый</a:t>
            </a:r>
            <a:r>
              <a:rPr sz="1450" b="1" spc="-1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endParaRPr sz="1450" dirty="0">
              <a:latin typeface="Tahoma"/>
              <a:cs typeface="Tahoma"/>
            </a:endParaRPr>
          </a:p>
          <a:p>
            <a:pPr marL="16510">
              <a:lnSpc>
                <a:spcPts val="1445"/>
              </a:lnSpc>
            </a:pP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50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-70" dirty="0">
                <a:solidFill>
                  <a:srgbClr val="24282B"/>
                </a:solidFill>
                <a:latin typeface="Tahoma"/>
                <a:cs typeface="Tahoma"/>
              </a:rPr>
              <a:t>ах</a:t>
            </a:r>
            <a:r>
              <a:rPr sz="1450" b="1" spc="-250" dirty="0">
                <a:solidFill>
                  <a:srgbClr val="24282B"/>
                </a:solidFill>
                <a:latin typeface="Tahoma"/>
                <a:cs typeface="Tahoma"/>
              </a:rPr>
              <a:t>»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0" dirty="0">
                <a:solidFill>
                  <a:srgbClr val="24282B"/>
                </a:solidFill>
                <a:latin typeface="Tahoma"/>
                <a:cs typeface="Tahoma"/>
              </a:rPr>
              <a:t>ч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4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ац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5560" y="2182178"/>
            <a:ext cx="8994241" cy="3985876"/>
            <a:chOff x="1013017" y="2032000"/>
            <a:chExt cx="9563542" cy="4127768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017" y="2431048"/>
              <a:ext cx="2743199" cy="37287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 rotWithShape="1">
            <a:blip r:embed="rId5" cstate="print"/>
            <a:srcRect b="41544"/>
            <a:stretch/>
          </p:blipFill>
          <p:spPr>
            <a:xfrm>
              <a:off x="3839074" y="2032000"/>
              <a:ext cx="6737485" cy="25538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-26988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228600" y="-43020"/>
            <a:ext cx="11475719" cy="6901020"/>
            <a:chOff x="0" y="-43022"/>
            <a:chExt cx="11475719" cy="69010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3760"/>
              <a:ext cx="11475719" cy="5984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10477627" y="0"/>
                  </a:moveTo>
                  <a:lnTo>
                    <a:pt x="413918" y="0"/>
                  </a:lnTo>
                  <a:lnTo>
                    <a:pt x="365646" y="2784"/>
                  </a:lnTo>
                  <a:lnTo>
                    <a:pt x="319010" y="10930"/>
                  </a:lnTo>
                  <a:lnTo>
                    <a:pt x="274321" y="24127"/>
                  </a:lnTo>
                  <a:lnTo>
                    <a:pt x="231887" y="42066"/>
                  </a:lnTo>
                  <a:lnTo>
                    <a:pt x="192022" y="64434"/>
                  </a:lnTo>
                  <a:lnTo>
                    <a:pt x="155033" y="90923"/>
                  </a:lnTo>
                  <a:lnTo>
                    <a:pt x="121234" y="121221"/>
                  </a:lnTo>
                  <a:lnTo>
                    <a:pt x="90933" y="155018"/>
                  </a:lnTo>
                  <a:lnTo>
                    <a:pt x="64442" y="192004"/>
                  </a:lnTo>
                  <a:lnTo>
                    <a:pt x="42071" y="231867"/>
                  </a:lnTo>
                  <a:lnTo>
                    <a:pt x="24130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2"/>
                  </a:lnTo>
                  <a:lnTo>
                    <a:pt x="0" y="5113121"/>
                  </a:lnTo>
                  <a:lnTo>
                    <a:pt x="2784" y="5161393"/>
                  </a:lnTo>
                  <a:lnTo>
                    <a:pt x="10931" y="5208029"/>
                  </a:lnTo>
                  <a:lnTo>
                    <a:pt x="24130" y="5252718"/>
                  </a:lnTo>
                  <a:lnTo>
                    <a:pt x="42071" y="5295152"/>
                  </a:lnTo>
                  <a:lnTo>
                    <a:pt x="64442" y="5335017"/>
                  </a:lnTo>
                  <a:lnTo>
                    <a:pt x="90933" y="5372006"/>
                  </a:lnTo>
                  <a:lnTo>
                    <a:pt x="121234" y="5405805"/>
                  </a:lnTo>
                  <a:lnTo>
                    <a:pt x="155033" y="5436106"/>
                  </a:lnTo>
                  <a:lnTo>
                    <a:pt x="192022" y="5462597"/>
                  </a:lnTo>
                  <a:lnTo>
                    <a:pt x="231887" y="5484968"/>
                  </a:lnTo>
                  <a:lnTo>
                    <a:pt x="274321" y="5502909"/>
                  </a:lnTo>
                  <a:lnTo>
                    <a:pt x="319010" y="5516108"/>
                  </a:lnTo>
                  <a:lnTo>
                    <a:pt x="365646" y="5524255"/>
                  </a:lnTo>
                  <a:lnTo>
                    <a:pt x="413918" y="5527040"/>
                  </a:lnTo>
                  <a:lnTo>
                    <a:pt x="10477627" y="5527040"/>
                  </a:lnTo>
                  <a:lnTo>
                    <a:pt x="10525898" y="5524255"/>
                  </a:lnTo>
                  <a:lnTo>
                    <a:pt x="10572533" y="5516108"/>
                  </a:lnTo>
                  <a:lnTo>
                    <a:pt x="10617221" y="5502909"/>
                  </a:lnTo>
                  <a:lnTo>
                    <a:pt x="10659652" y="5484968"/>
                  </a:lnTo>
                  <a:lnTo>
                    <a:pt x="10699515" y="5462597"/>
                  </a:lnTo>
                  <a:lnTo>
                    <a:pt x="10736501" y="5436106"/>
                  </a:lnTo>
                  <a:lnTo>
                    <a:pt x="10770298" y="5405805"/>
                  </a:lnTo>
                  <a:lnTo>
                    <a:pt x="10800596" y="5372006"/>
                  </a:lnTo>
                  <a:lnTo>
                    <a:pt x="10827085" y="5335017"/>
                  </a:lnTo>
                  <a:lnTo>
                    <a:pt x="10849453" y="5295152"/>
                  </a:lnTo>
                  <a:lnTo>
                    <a:pt x="10867392" y="5252718"/>
                  </a:lnTo>
                  <a:lnTo>
                    <a:pt x="10880589" y="5208029"/>
                  </a:lnTo>
                  <a:lnTo>
                    <a:pt x="10888735" y="5161393"/>
                  </a:lnTo>
                  <a:lnTo>
                    <a:pt x="10891520" y="5113121"/>
                  </a:lnTo>
                  <a:lnTo>
                    <a:pt x="10891520" y="413892"/>
                  </a:lnTo>
                  <a:lnTo>
                    <a:pt x="10888735" y="365621"/>
                  </a:lnTo>
                  <a:lnTo>
                    <a:pt x="10880589" y="318986"/>
                  </a:lnTo>
                  <a:lnTo>
                    <a:pt x="10867392" y="274298"/>
                  </a:lnTo>
                  <a:lnTo>
                    <a:pt x="10849453" y="231867"/>
                  </a:lnTo>
                  <a:lnTo>
                    <a:pt x="10827085" y="192004"/>
                  </a:lnTo>
                  <a:lnTo>
                    <a:pt x="10800596" y="155018"/>
                  </a:lnTo>
                  <a:lnTo>
                    <a:pt x="10770298" y="121221"/>
                  </a:lnTo>
                  <a:lnTo>
                    <a:pt x="10736501" y="90923"/>
                  </a:lnTo>
                  <a:lnTo>
                    <a:pt x="10699515" y="64434"/>
                  </a:lnTo>
                  <a:lnTo>
                    <a:pt x="10659652" y="42066"/>
                  </a:lnTo>
                  <a:lnTo>
                    <a:pt x="10617221" y="24127"/>
                  </a:lnTo>
                  <a:lnTo>
                    <a:pt x="10572533" y="10930"/>
                  </a:lnTo>
                  <a:lnTo>
                    <a:pt x="10525898" y="2784"/>
                  </a:lnTo>
                  <a:lnTo>
                    <a:pt x="10477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0" y="413892"/>
                  </a:moveTo>
                  <a:lnTo>
                    <a:pt x="2784" y="365621"/>
                  </a:lnTo>
                  <a:lnTo>
                    <a:pt x="10931" y="318986"/>
                  </a:lnTo>
                  <a:lnTo>
                    <a:pt x="24130" y="274298"/>
                  </a:lnTo>
                  <a:lnTo>
                    <a:pt x="42071" y="231867"/>
                  </a:lnTo>
                  <a:lnTo>
                    <a:pt x="64442" y="192004"/>
                  </a:lnTo>
                  <a:lnTo>
                    <a:pt x="90933" y="155018"/>
                  </a:lnTo>
                  <a:lnTo>
                    <a:pt x="121234" y="121221"/>
                  </a:lnTo>
                  <a:lnTo>
                    <a:pt x="155033" y="90923"/>
                  </a:lnTo>
                  <a:lnTo>
                    <a:pt x="192022" y="64434"/>
                  </a:lnTo>
                  <a:lnTo>
                    <a:pt x="231887" y="42066"/>
                  </a:lnTo>
                  <a:lnTo>
                    <a:pt x="274321" y="24127"/>
                  </a:lnTo>
                  <a:lnTo>
                    <a:pt x="319010" y="10930"/>
                  </a:lnTo>
                  <a:lnTo>
                    <a:pt x="365646" y="2784"/>
                  </a:lnTo>
                  <a:lnTo>
                    <a:pt x="413918" y="0"/>
                  </a:lnTo>
                  <a:lnTo>
                    <a:pt x="10477627" y="0"/>
                  </a:lnTo>
                  <a:lnTo>
                    <a:pt x="10525898" y="2784"/>
                  </a:lnTo>
                  <a:lnTo>
                    <a:pt x="10572533" y="10930"/>
                  </a:lnTo>
                  <a:lnTo>
                    <a:pt x="10617221" y="24127"/>
                  </a:lnTo>
                  <a:lnTo>
                    <a:pt x="10659652" y="42066"/>
                  </a:lnTo>
                  <a:lnTo>
                    <a:pt x="10699515" y="64434"/>
                  </a:lnTo>
                  <a:lnTo>
                    <a:pt x="10736501" y="90923"/>
                  </a:lnTo>
                  <a:lnTo>
                    <a:pt x="10770298" y="121221"/>
                  </a:lnTo>
                  <a:lnTo>
                    <a:pt x="10800596" y="155018"/>
                  </a:lnTo>
                  <a:lnTo>
                    <a:pt x="10827085" y="192004"/>
                  </a:lnTo>
                  <a:lnTo>
                    <a:pt x="10849453" y="231867"/>
                  </a:lnTo>
                  <a:lnTo>
                    <a:pt x="10867392" y="274298"/>
                  </a:lnTo>
                  <a:lnTo>
                    <a:pt x="10880589" y="318986"/>
                  </a:lnTo>
                  <a:lnTo>
                    <a:pt x="10888735" y="365621"/>
                  </a:lnTo>
                  <a:lnTo>
                    <a:pt x="10891520" y="413892"/>
                  </a:lnTo>
                  <a:lnTo>
                    <a:pt x="10891520" y="5113121"/>
                  </a:lnTo>
                  <a:lnTo>
                    <a:pt x="10888735" y="5161393"/>
                  </a:lnTo>
                  <a:lnTo>
                    <a:pt x="10880589" y="5208029"/>
                  </a:lnTo>
                  <a:lnTo>
                    <a:pt x="10867392" y="5252718"/>
                  </a:lnTo>
                  <a:lnTo>
                    <a:pt x="10849453" y="5295152"/>
                  </a:lnTo>
                  <a:lnTo>
                    <a:pt x="10827085" y="5335017"/>
                  </a:lnTo>
                  <a:lnTo>
                    <a:pt x="10800596" y="5372006"/>
                  </a:lnTo>
                  <a:lnTo>
                    <a:pt x="10770298" y="5405805"/>
                  </a:lnTo>
                  <a:lnTo>
                    <a:pt x="10736501" y="5436106"/>
                  </a:lnTo>
                  <a:lnTo>
                    <a:pt x="10699515" y="5462597"/>
                  </a:lnTo>
                  <a:lnTo>
                    <a:pt x="10659652" y="5484968"/>
                  </a:lnTo>
                  <a:lnTo>
                    <a:pt x="10617221" y="5502909"/>
                  </a:lnTo>
                  <a:lnTo>
                    <a:pt x="10572533" y="5516108"/>
                  </a:lnTo>
                  <a:lnTo>
                    <a:pt x="10525898" y="5524255"/>
                  </a:lnTo>
                  <a:lnTo>
                    <a:pt x="10477627" y="5527040"/>
                  </a:lnTo>
                  <a:lnTo>
                    <a:pt x="413918" y="5527040"/>
                  </a:lnTo>
                  <a:lnTo>
                    <a:pt x="365646" y="5524255"/>
                  </a:lnTo>
                  <a:lnTo>
                    <a:pt x="319010" y="5516108"/>
                  </a:lnTo>
                  <a:lnTo>
                    <a:pt x="274321" y="5502909"/>
                  </a:lnTo>
                  <a:lnTo>
                    <a:pt x="231887" y="5484968"/>
                  </a:lnTo>
                  <a:lnTo>
                    <a:pt x="192022" y="5462597"/>
                  </a:lnTo>
                  <a:lnTo>
                    <a:pt x="155033" y="5436106"/>
                  </a:lnTo>
                  <a:lnTo>
                    <a:pt x="121234" y="5405805"/>
                  </a:lnTo>
                  <a:lnTo>
                    <a:pt x="90933" y="5372006"/>
                  </a:lnTo>
                  <a:lnTo>
                    <a:pt x="64442" y="5335017"/>
                  </a:lnTo>
                  <a:lnTo>
                    <a:pt x="42071" y="5295152"/>
                  </a:lnTo>
                  <a:lnTo>
                    <a:pt x="24130" y="5252718"/>
                  </a:lnTo>
                  <a:lnTo>
                    <a:pt x="10931" y="5208029"/>
                  </a:lnTo>
                  <a:lnTo>
                    <a:pt x="2784" y="5161393"/>
                  </a:lnTo>
                  <a:lnTo>
                    <a:pt x="0" y="5113121"/>
                  </a:lnTo>
                  <a:lnTo>
                    <a:pt x="0" y="41389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" y="-43022"/>
              <a:ext cx="8336280" cy="1112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14600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7748143" y="0"/>
                  </a:moveTo>
                  <a:lnTo>
                    <a:pt x="54787" y="0"/>
                  </a:lnTo>
                  <a:lnTo>
                    <a:pt x="33459" y="4302"/>
                  </a:lnTo>
                  <a:lnTo>
                    <a:pt x="16044" y="16033"/>
                  </a:lnTo>
                  <a:lnTo>
                    <a:pt x="4304" y="33432"/>
                  </a:lnTo>
                  <a:lnTo>
                    <a:pt x="0" y="54737"/>
                  </a:lnTo>
                  <a:lnTo>
                    <a:pt x="0" y="676783"/>
                  </a:lnTo>
                  <a:lnTo>
                    <a:pt x="4304" y="698087"/>
                  </a:lnTo>
                  <a:lnTo>
                    <a:pt x="16044" y="715486"/>
                  </a:lnTo>
                  <a:lnTo>
                    <a:pt x="33459" y="727217"/>
                  </a:lnTo>
                  <a:lnTo>
                    <a:pt x="54787" y="731520"/>
                  </a:lnTo>
                  <a:lnTo>
                    <a:pt x="7748143" y="731520"/>
                  </a:lnTo>
                  <a:lnTo>
                    <a:pt x="7769447" y="727217"/>
                  </a:lnTo>
                  <a:lnTo>
                    <a:pt x="7786846" y="715486"/>
                  </a:lnTo>
                  <a:lnTo>
                    <a:pt x="7798577" y="698087"/>
                  </a:lnTo>
                  <a:lnTo>
                    <a:pt x="7802880" y="676783"/>
                  </a:lnTo>
                  <a:lnTo>
                    <a:pt x="7802880" y="54737"/>
                  </a:lnTo>
                  <a:lnTo>
                    <a:pt x="7798577" y="33432"/>
                  </a:lnTo>
                  <a:lnTo>
                    <a:pt x="7786846" y="16033"/>
                  </a:lnTo>
                  <a:lnTo>
                    <a:pt x="7769447" y="4302"/>
                  </a:lnTo>
                  <a:lnTo>
                    <a:pt x="77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0" y="54737"/>
                  </a:moveTo>
                  <a:lnTo>
                    <a:pt x="4304" y="33432"/>
                  </a:lnTo>
                  <a:lnTo>
                    <a:pt x="16044" y="16033"/>
                  </a:lnTo>
                  <a:lnTo>
                    <a:pt x="33459" y="4302"/>
                  </a:lnTo>
                  <a:lnTo>
                    <a:pt x="54787" y="0"/>
                  </a:lnTo>
                  <a:lnTo>
                    <a:pt x="7748143" y="0"/>
                  </a:lnTo>
                  <a:lnTo>
                    <a:pt x="7769447" y="4302"/>
                  </a:lnTo>
                  <a:lnTo>
                    <a:pt x="7786846" y="16033"/>
                  </a:lnTo>
                  <a:lnTo>
                    <a:pt x="7798577" y="33432"/>
                  </a:lnTo>
                  <a:lnTo>
                    <a:pt x="7802880" y="54737"/>
                  </a:lnTo>
                  <a:lnTo>
                    <a:pt x="7802880" y="676783"/>
                  </a:lnTo>
                  <a:lnTo>
                    <a:pt x="7798577" y="698087"/>
                  </a:lnTo>
                  <a:lnTo>
                    <a:pt x="7786846" y="715486"/>
                  </a:lnTo>
                  <a:lnTo>
                    <a:pt x="7769447" y="727217"/>
                  </a:lnTo>
                  <a:lnTo>
                    <a:pt x="7748143" y="731520"/>
                  </a:lnTo>
                  <a:lnTo>
                    <a:pt x="54787" y="731520"/>
                  </a:lnTo>
                  <a:lnTo>
                    <a:pt x="33459" y="727217"/>
                  </a:lnTo>
                  <a:lnTo>
                    <a:pt x="16044" y="715486"/>
                  </a:lnTo>
                  <a:lnTo>
                    <a:pt x="4304" y="698087"/>
                  </a:lnTo>
                  <a:lnTo>
                    <a:pt x="0" y="676783"/>
                  </a:lnTo>
                  <a:lnTo>
                    <a:pt x="0" y="547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3712" y="293052"/>
            <a:ext cx="11241088" cy="472437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78300"/>
              </a:lnSpc>
              <a:spcBef>
                <a:spcPts val="470"/>
              </a:spcBef>
            </a:pPr>
            <a:r>
              <a:rPr lang="ru-RU" sz="1450" b="1" spc="9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       </a:t>
            </a:r>
            <a:r>
              <a:rPr sz="1450" b="1" spc="90" dirty="0" err="1" smtClean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 err="1" smtClean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 err="1" smtClean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55" dirty="0" err="1" smtClean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225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ла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«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Мо</a:t>
            </a:r>
            <a:r>
              <a:rPr sz="1450" b="1" spc="6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я</a:t>
            </a:r>
            <a:r>
              <a:rPr sz="1450" b="1" spc="-250" dirty="0">
                <a:solidFill>
                  <a:srgbClr val="00AF50"/>
                </a:solidFill>
                <a:latin typeface="Tahoma"/>
                <a:cs typeface="Tahoma"/>
              </a:rPr>
              <a:t>»</a:t>
            </a:r>
            <a:r>
              <a:rPr sz="1450" b="1" spc="-1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я  </a:t>
            </a:r>
            <a:r>
              <a:rPr sz="1450" b="1" spc="10" dirty="0">
                <a:latin typeface="Tahoma"/>
                <a:cs typeface="Tahoma"/>
              </a:rPr>
              <a:t>черновик,</a:t>
            </a:r>
            <a:r>
              <a:rPr sz="1450" b="1" spc="-220" dirty="0">
                <a:latin typeface="Tahoma"/>
                <a:cs typeface="Tahoma"/>
              </a:rPr>
              <a:t> </a:t>
            </a:r>
            <a:endParaRPr lang="ru-RU" sz="1450" b="1" spc="-220" dirty="0" smtClean="0">
              <a:latin typeface="Tahoma"/>
              <a:cs typeface="Tahoma"/>
            </a:endParaRPr>
          </a:p>
          <a:p>
            <a:pPr marL="12700" marR="5080" algn="ctr">
              <a:lnSpc>
                <a:spcPct val="78300"/>
              </a:lnSpc>
              <a:spcBef>
                <a:spcPts val="470"/>
              </a:spcBef>
            </a:pPr>
            <a:r>
              <a:rPr sz="1450" b="1" spc="20" dirty="0" err="1" smtClean="0">
                <a:latin typeface="Tahoma"/>
                <a:cs typeface="Tahoma"/>
              </a:rPr>
              <a:t>которы</a:t>
            </a:r>
            <a:r>
              <a:rPr lang="ru-RU" sz="1450" b="1" spc="20" dirty="0" smtClean="0">
                <a:latin typeface="Tahoma"/>
                <a:cs typeface="Tahoma"/>
              </a:rPr>
              <a:t>й</a:t>
            </a:r>
            <a:r>
              <a:rPr lang="ru-RU" sz="1450" b="1" spc="-160" dirty="0" smtClean="0">
                <a:latin typeface="Tahoma"/>
                <a:cs typeface="Tahoma"/>
              </a:rPr>
              <a:t> </a:t>
            </a:r>
            <a:r>
              <a:rPr sz="1450" b="1" spc="25" dirty="0" err="1" smtClean="0">
                <a:latin typeface="Tahoma"/>
                <a:cs typeface="Tahoma"/>
              </a:rPr>
              <a:t>необходимо</a:t>
            </a:r>
            <a:r>
              <a:rPr sz="1450" b="1" spc="-240" dirty="0" smtClean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проверить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351280"/>
            <a:ext cx="10058400" cy="47853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876039"/>
            <a:ext cx="8114332" cy="199136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52400" y="-22722"/>
            <a:ext cx="11475719" cy="6857998"/>
            <a:chOff x="0" y="0"/>
            <a:chExt cx="11475719" cy="685799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3760"/>
              <a:ext cx="11475719" cy="5984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10477627" y="0"/>
                  </a:moveTo>
                  <a:lnTo>
                    <a:pt x="413918" y="0"/>
                  </a:lnTo>
                  <a:lnTo>
                    <a:pt x="365646" y="2784"/>
                  </a:lnTo>
                  <a:lnTo>
                    <a:pt x="319010" y="10930"/>
                  </a:lnTo>
                  <a:lnTo>
                    <a:pt x="274321" y="24127"/>
                  </a:lnTo>
                  <a:lnTo>
                    <a:pt x="231887" y="42066"/>
                  </a:lnTo>
                  <a:lnTo>
                    <a:pt x="192022" y="64434"/>
                  </a:lnTo>
                  <a:lnTo>
                    <a:pt x="155033" y="90923"/>
                  </a:lnTo>
                  <a:lnTo>
                    <a:pt x="121234" y="121221"/>
                  </a:lnTo>
                  <a:lnTo>
                    <a:pt x="90933" y="155018"/>
                  </a:lnTo>
                  <a:lnTo>
                    <a:pt x="64442" y="192004"/>
                  </a:lnTo>
                  <a:lnTo>
                    <a:pt x="42071" y="231867"/>
                  </a:lnTo>
                  <a:lnTo>
                    <a:pt x="24130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2"/>
                  </a:lnTo>
                  <a:lnTo>
                    <a:pt x="0" y="5113121"/>
                  </a:lnTo>
                  <a:lnTo>
                    <a:pt x="2784" y="5161393"/>
                  </a:lnTo>
                  <a:lnTo>
                    <a:pt x="10931" y="5208029"/>
                  </a:lnTo>
                  <a:lnTo>
                    <a:pt x="24130" y="5252718"/>
                  </a:lnTo>
                  <a:lnTo>
                    <a:pt x="42071" y="5295152"/>
                  </a:lnTo>
                  <a:lnTo>
                    <a:pt x="64442" y="5335017"/>
                  </a:lnTo>
                  <a:lnTo>
                    <a:pt x="90933" y="5372006"/>
                  </a:lnTo>
                  <a:lnTo>
                    <a:pt x="121234" y="5405805"/>
                  </a:lnTo>
                  <a:lnTo>
                    <a:pt x="155033" y="5436106"/>
                  </a:lnTo>
                  <a:lnTo>
                    <a:pt x="192022" y="5462597"/>
                  </a:lnTo>
                  <a:lnTo>
                    <a:pt x="231887" y="5484968"/>
                  </a:lnTo>
                  <a:lnTo>
                    <a:pt x="274321" y="5502909"/>
                  </a:lnTo>
                  <a:lnTo>
                    <a:pt x="319010" y="5516108"/>
                  </a:lnTo>
                  <a:lnTo>
                    <a:pt x="365646" y="5524255"/>
                  </a:lnTo>
                  <a:lnTo>
                    <a:pt x="413918" y="5527040"/>
                  </a:lnTo>
                  <a:lnTo>
                    <a:pt x="10477627" y="5527040"/>
                  </a:lnTo>
                  <a:lnTo>
                    <a:pt x="10525898" y="5524255"/>
                  </a:lnTo>
                  <a:lnTo>
                    <a:pt x="10572533" y="5516108"/>
                  </a:lnTo>
                  <a:lnTo>
                    <a:pt x="10617221" y="5502909"/>
                  </a:lnTo>
                  <a:lnTo>
                    <a:pt x="10659652" y="5484968"/>
                  </a:lnTo>
                  <a:lnTo>
                    <a:pt x="10699515" y="5462597"/>
                  </a:lnTo>
                  <a:lnTo>
                    <a:pt x="10736501" y="5436106"/>
                  </a:lnTo>
                  <a:lnTo>
                    <a:pt x="10770298" y="5405805"/>
                  </a:lnTo>
                  <a:lnTo>
                    <a:pt x="10800596" y="5372006"/>
                  </a:lnTo>
                  <a:lnTo>
                    <a:pt x="10827085" y="5335017"/>
                  </a:lnTo>
                  <a:lnTo>
                    <a:pt x="10849453" y="5295152"/>
                  </a:lnTo>
                  <a:lnTo>
                    <a:pt x="10867392" y="5252718"/>
                  </a:lnTo>
                  <a:lnTo>
                    <a:pt x="10880589" y="5208029"/>
                  </a:lnTo>
                  <a:lnTo>
                    <a:pt x="10888735" y="5161393"/>
                  </a:lnTo>
                  <a:lnTo>
                    <a:pt x="10891520" y="5113121"/>
                  </a:lnTo>
                  <a:lnTo>
                    <a:pt x="10891520" y="413892"/>
                  </a:lnTo>
                  <a:lnTo>
                    <a:pt x="10888735" y="365621"/>
                  </a:lnTo>
                  <a:lnTo>
                    <a:pt x="10880589" y="318986"/>
                  </a:lnTo>
                  <a:lnTo>
                    <a:pt x="10867392" y="274298"/>
                  </a:lnTo>
                  <a:lnTo>
                    <a:pt x="10849453" y="231867"/>
                  </a:lnTo>
                  <a:lnTo>
                    <a:pt x="10827085" y="192004"/>
                  </a:lnTo>
                  <a:lnTo>
                    <a:pt x="10800596" y="155018"/>
                  </a:lnTo>
                  <a:lnTo>
                    <a:pt x="10770298" y="121221"/>
                  </a:lnTo>
                  <a:lnTo>
                    <a:pt x="10736501" y="90923"/>
                  </a:lnTo>
                  <a:lnTo>
                    <a:pt x="10699515" y="64434"/>
                  </a:lnTo>
                  <a:lnTo>
                    <a:pt x="10659652" y="42066"/>
                  </a:lnTo>
                  <a:lnTo>
                    <a:pt x="10617221" y="24127"/>
                  </a:lnTo>
                  <a:lnTo>
                    <a:pt x="10572533" y="10930"/>
                  </a:lnTo>
                  <a:lnTo>
                    <a:pt x="10525898" y="2784"/>
                  </a:lnTo>
                  <a:lnTo>
                    <a:pt x="10477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0" y="413892"/>
                  </a:moveTo>
                  <a:lnTo>
                    <a:pt x="2784" y="365621"/>
                  </a:lnTo>
                  <a:lnTo>
                    <a:pt x="10931" y="318986"/>
                  </a:lnTo>
                  <a:lnTo>
                    <a:pt x="24130" y="274298"/>
                  </a:lnTo>
                  <a:lnTo>
                    <a:pt x="42071" y="231867"/>
                  </a:lnTo>
                  <a:lnTo>
                    <a:pt x="64442" y="192004"/>
                  </a:lnTo>
                  <a:lnTo>
                    <a:pt x="90933" y="155018"/>
                  </a:lnTo>
                  <a:lnTo>
                    <a:pt x="121234" y="121221"/>
                  </a:lnTo>
                  <a:lnTo>
                    <a:pt x="155033" y="90923"/>
                  </a:lnTo>
                  <a:lnTo>
                    <a:pt x="192022" y="64434"/>
                  </a:lnTo>
                  <a:lnTo>
                    <a:pt x="231887" y="42066"/>
                  </a:lnTo>
                  <a:lnTo>
                    <a:pt x="274321" y="24127"/>
                  </a:lnTo>
                  <a:lnTo>
                    <a:pt x="319010" y="10930"/>
                  </a:lnTo>
                  <a:lnTo>
                    <a:pt x="365646" y="2784"/>
                  </a:lnTo>
                  <a:lnTo>
                    <a:pt x="413918" y="0"/>
                  </a:lnTo>
                  <a:lnTo>
                    <a:pt x="10477627" y="0"/>
                  </a:lnTo>
                  <a:lnTo>
                    <a:pt x="10525898" y="2784"/>
                  </a:lnTo>
                  <a:lnTo>
                    <a:pt x="10572533" y="10930"/>
                  </a:lnTo>
                  <a:lnTo>
                    <a:pt x="10617221" y="24127"/>
                  </a:lnTo>
                  <a:lnTo>
                    <a:pt x="10659652" y="42066"/>
                  </a:lnTo>
                  <a:lnTo>
                    <a:pt x="10699515" y="64434"/>
                  </a:lnTo>
                  <a:lnTo>
                    <a:pt x="10736501" y="90923"/>
                  </a:lnTo>
                  <a:lnTo>
                    <a:pt x="10770298" y="121221"/>
                  </a:lnTo>
                  <a:lnTo>
                    <a:pt x="10800596" y="155018"/>
                  </a:lnTo>
                  <a:lnTo>
                    <a:pt x="10827085" y="192004"/>
                  </a:lnTo>
                  <a:lnTo>
                    <a:pt x="10849453" y="231867"/>
                  </a:lnTo>
                  <a:lnTo>
                    <a:pt x="10867392" y="274298"/>
                  </a:lnTo>
                  <a:lnTo>
                    <a:pt x="10880589" y="318986"/>
                  </a:lnTo>
                  <a:lnTo>
                    <a:pt x="10888735" y="365621"/>
                  </a:lnTo>
                  <a:lnTo>
                    <a:pt x="10891520" y="413892"/>
                  </a:lnTo>
                  <a:lnTo>
                    <a:pt x="10891520" y="5113121"/>
                  </a:lnTo>
                  <a:lnTo>
                    <a:pt x="10888735" y="5161393"/>
                  </a:lnTo>
                  <a:lnTo>
                    <a:pt x="10880589" y="5208029"/>
                  </a:lnTo>
                  <a:lnTo>
                    <a:pt x="10867392" y="5252718"/>
                  </a:lnTo>
                  <a:lnTo>
                    <a:pt x="10849453" y="5295152"/>
                  </a:lnTo>
                  <a:lnTo>
                    <a:pt x="10827085" y="5335017"/>
                  </a:lnTo>
                  <a:lnTo>
                    <a:pt x="10800596" y="5372006"/>
                  </a:lnTo>
                  <a:lnTo>
                    <a:pt x="10770298" y="5405805"/>
                  </a:lnTo>
                  <a:lnTo>
                    <a:pt x="10736501" y="5436106"/>
                  </a:lnTo>
                  <a:lnTo>
                    <a:pt x="10699515" y="5462597"/>
                  </a:lnTo>
                  <a:lnTo>
                    <a:pt x="10659652" y="5484968"/>
                  </a:lnTo>
                  <a:lnTo>
                    <a:pt x="10617221" y="5502909"/>
                  </a:lnTo>
                  <a:lnTo>
                    <a:pt x="10572533" y="5516108"/>
                  </a:lnTo>
                  <a:lnTo>
                    <a:pt x="10525898" y="5524255"/>
                  </a:lnTo>
                  <a:lnTo>
                    <a:pt x="10477627" y="5527040"/>
                  </a:lnTo>
                  <a:lnTo>
                    <a:pt x="413918" y="5527040"/>
                  </a:lnTo>
                  <a:lnTo>
                    <a:pt x="365646" y="5524255"/>
                  </a:lnTo>
                  <a:lnTo>
                    <a:pt x="319010" y="5516108"/>
                  </a:lnTo>
                  <a:lnTo>
                    <a:pt x="274321" y="5502909"/>
                  </a:lnTo>
                  <a:lnTo>
                    <a:pt x="231887" y="5484968"/>
                  </a:lnTo>
                  <a:lnTo>
                    <a:pt x="192022" y="5462597"/>
                  </a:lnTo>
                  <a:lnTo>
                    <a:pt x="155033" y="5436106"/>
                  </a:lnTo>
                  <a:lnTo>
                    <a:pt x="121234" y="5405805"/>
                  </a:lnTo>
                  <a:lnTo>
                    <a:pt x="90933" y="5372006"/>
                  </a:lnTo>
                  <a:lnTo>
                    <a:pt x="64442" y="5335017"/>
                  </a:lnTo>
                  <a:lnTo>
                    <a:pt x="42071" y="5295152"/>
                  </a:lnTo>
                  <a:lnTo>
                    <a:pt x="24130" y="5252718"/>
                  </a:lnTo>
                  <a:lnTo>
                    <a:pt x="10931" y="5208029"/>
                  </a:lnTo>
                  <a:lnTo>
                    <a:pt x="2784" y="5161393"/>
                  </a:lnTo>
                  <a:lnTo>
                    <a:pt x="0" y="5113121"/>
                  </a:lnTo>
                  <a:lnTo>
                    <a:pt x="0" y="41389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0" y="0"/>
              <a:ext cx="8336280" cy="11226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383450" y="233403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7748143" y="0"/>
                  </a:moveTo>
                  <a:lnTo>
                    <a:pt x="54787" y="0"/>
                  </a:lnTo>
                  <a:lnTo>
                    <a:pt x="33459" y="4302"/>
                  </a:lnTo>
                  <a:lnTo>
                    <a:pt x="16044" y="16033"/>
                  </a:lnTo>
                  <a:lnTo>
                    <a:pt x="4304" y="33432"/>
                  </a:lnTo>
                  <a:lnTo>
                    <a:pt x="0" y="54736"/>
                  </a:lnTo>
                  <a:lnTo>
                    <a:pt x="0" y="676782"/>
                  </a:lnTo>
                  <a:lnTo>
                    <a:pt x="4304" y="698087"/>
                  </a:lnTo>
                  <a:lnTo>
                    <a:pt x="16044" y="715486"/>
                  </a:lnTo>
                  <a:lnTo>
                    <a:pt x="33459" y="727217"/>
                  </a:lnTo>
                  <a:lnTo>
                    <a:pt x="54787" y="731519"/>
                  </a:lnTo>
                  <a:lnTo>
                    <a:pt x="7748143" y="731519"/>
                  </a:lnTo>
                  <a:lnTo>
                    <a:pt x="7769447" y="727217"/>
                  </a:lnTo>
                  <a:lnTo>
                    <a:pt x="7786846" y="715486"/>
                  </a:lnTo>
                  <a:lnTo>
                    <a:pt x="7798577" y="698087"/>
                  </a:lnTo>
                  <a:lnTo>
                    <a:pt x="7802880" y="676782"/>
                  </a:lnTo>
                  <a:lnTo>
                    <a:pt x="7802880" y="54736"/>
                  </a:lnTo>
                  <a:lnTo>
                    <a:pt x="7798577" y="33432"/>
                  </a:lnTo>
                  <a:lnTo>
                    <a:pt x="7786846" y="16033"/>
                  </a:lnTo>
                  <a:lnTo>
                    <a:pt x="7769447" y="4302"/>
                  </a:lnTo>
                  <a:lnTo>
                    <a:pt x="77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" y="19812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0" y="54736"/>
                  </a:moveTo>
                  <a:lnTo>
                    <a:pt x="4304" y="33432"/>
                  </a:lnTo>
                  <a:lnTo>
                    <a:pt x="16044" y="16033"/>
                  </a:lnTo>
                  <a:lnTo>
                    <a:pt x="33459" y="4302"/>
                  </a:lnTo>
                  <a:lnTo>
                    <a:pt x="54787" y="0"/>
                  </a:lnTo>
                  <a:lnTo>
                    <a:pt x="7748143" y="0"/>
                  </a:lnTo>
                  <a:lnTo>
                    <a:pt x="7769447" y="4302"/>
                  </a:lnTo>
                  <a:lnTo>
                    <a:pt x="7786846" y="16033"/>
                  </a:lnTo>
                  <a:lnTo>
                    <a:pt x="7798577" y="33432"/>
                  </a:lnTo>
                  <a:lnTo>
                    <a:pt x="7802880" y="54736"/>
                  </a:lnTo>
                  <a:lnTo>
                    <a:pt x="7802880" y="676782"/>
                  </a:lnTo>
                  <a:lnTo>
                    <a:pt x="7798577" y="698087"/>
                  </a:lnTo>
                  <a:lnTo>
                    <a:pt x="7786846" y="715486"/>
                  </a:lnTo>
                  <a:lnTo>
                    <a:pt x="7769447" y="727217"/>
                  </a:lnTo>
                  <a:lnTo>
                    <a:pt x="7748143" y="731519"/>
                  </a:lnTo>
                  <a:lnTo>
                    <a:pt x="54787" y="731519"/>
                  </a:lnTo>
                  <a:lnTo>
                    <a:pt x="33459" y="727217"/>
                  </a:lnTo>
                  <a:lnTo>
                    <a:pt x="16044" y="715486"/>
                  </a:lnTo>
                  <a:lnTo>
                    <a:pt x="4304" y="698087"/>
                  </a:lnTo>
                  <a:lnTo>
                    <a:pt x="0" y="676782"/>
                  </a:lnTo>
                  <a:lnTo>
                    <a:pt x="0" y="54736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3712" y="293052"/>
            <a:ext cx="11012488" cy="4184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78300"/>
              </a:lnSpc>
              <a:spcBef>
                <a:spcPts val="470"/>
              </a:spcBef>
            </a:pPr>
            <a:r>
              <a:rPr lang="ru-RU" sz="1450" b="1" spc="9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      </a:t>
            </a:r>
            <a:r>
              <a:rPr sz="1450" b="1" spc="90" dirty="0" err="1" smtClean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 err="1" smtClean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 err="1" smtClean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55" dirty="0" err="1" smtClean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225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ла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«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Мо</a:t>
            </a:r>
            <a:r>
              <a:rPr sz="1450" b="1" spc="6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я</a:t>
            </a:r>
            <a:r>
              <a:rPr sz="1450" b="1" spc="-250" dirty="0">
                <a:solidFill>
                  <a:srgbClr val="00AF50"/>
                </a:solidFill>
                <a:latin typeface="Tahoma"/>
                <a:cs typeface="Tahoma"/>
              </a:rPr>
              <a:t>»</a:t>
            </a:r>
            <a:r>
              <a:rPr sz="1450" b="1" spc="-1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я  </a:t>
            </a:r>
            <a:r>
              <a:rPr sz="1450" b="1" spc="10" dirty="0">
                <a:latin typeface="Tahoma"/>
                <a:cs typeface="Tahoma"/>
              </a:rPr>
              <a:t>черновик,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lang="ru-RU" sz="1450" b="1" spc="-220" dirty="0" smtClean="0">
                <a:latin typeface="Tahoma"/>
                <a:cs typeface="Tahoma"/>
              </a:rPr>
              <a:t>              </a:t>
            </a:r>
            <a:r>
              <a:rPr sz="1450" b="1" spc="20" dirty="0" err="1" smtClean="0">
                <a:latin typeface="Tahoma"/>
                <a:cs typeface="Tahoma"/>
              </a:rPr>
              <a:t>который</a:t>
            </a:r>
            <a:r>
              <a:rPr sz="1450" b="1" spc="-160" dirty="0" smtClean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необходимо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проверить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119" y="1310639"/>
            <a:ext cx="10109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475719" cy="6857998"/>
            <a:chOff x="0" y="0"/>
            <a:chExt cx="11475719" cy="685799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73760"/>
              <a:ext cx="11475719" cy="5984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10477627" y="0"/>
                  </a:moveTo>
                  <a:lnTo>
                    <a:pt x="413918" y="0"/>
                  </a:lnTo>
                  <a:lnTo>
                    <a:pt x="365646" y="2784"/>
                  </a:lnTo>
                  <a:lnTo>
                    <a:pt x="319010" y="10930"/>
                  </a:lnTo>
                  <a:lnTo>
                    <a:pt x="274321" y="24127"/>
                  </a:lnTo>
                  <a:lnTo>
                    <a:pt x="231887" y="42066"/>
                  </a:lnTo>
                  <a:lnTo>
                    <a:pt x="192022" y="64434"/>
                  </a:lnTo>
                  <a:lnTo>
                    <a:pt x="155033" y="90923"/>
                  </a:lnTo>
                  <a:lnTo>
                    <a:pt x="121234" y="121221"/>
                  </a:lnTo>
                  <a:lnTo>
                    <a:pt x="90933" y="155018"/>
                  </a:lnTo>
                  <a:lnTo>
                    <a:pt x="64442" y="192004"/>
                  </a:lnTo>
                  <a:lnTo>
                    <a:pt x="42071" y="231867"/>
                  </a:lnTo>
                  <a:lnTo>
                    <a:pt x="24130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2"/>
                  </a:lnTo>
                  <a:lnTo>
                    <a:pt x="0" y="5113121"/>
                  </a:lnTo>
                  <a:lnTo>
                    <a:pt x="2784" y="5161393"/>
                  </a:lnTo>
                  <a:lnTo>
                    <a:pt x="10931" y="5208029"/>
                  </a:lnTo>
                  <a:lnTo>
                    <a:pt x="24130" y="5252718"/>
                  </a:lnTo>
                  <a:lnTo>
                    <a:pt x="42071" y="5295152"/>
                  </a:lnTo>
                  <a:lnTo>
                    <a:pt x="64442" y="5335017"/>
                  </a:lnTo>
                  <a:lnTo>
                    <a:pt x="90933" y="5372006"/>
                  </a:lnTo>
                  <a:lnTo>
                    <a:pt x="121234" y="5405805"/>
                  </a:lnTo>
                  <a:lnTo>
                    <a:pt x="155033" y="5436106"/>
                  </a:lnTo>
                  <a:lnTo>
                    <a:pt x="192022" y="5462597"/>
                  </a:lnTo>
                  <a:lnTo>
                    <a:pt x="231887" y="5484968"/>
                  </a:lnTo>
                  <a:lnTo>
                    <a:pt x="274321" y="5502909"/>
                  </a:lnTo>
                  <a:lnTo>
                    <a:pt x="319010" y="5516108"/>
                  </a:lnTo>
                  <a:lnTo>
                    <a:pt x="365646" y="5524255"/>
                  </a:lnTo>
                  <a:lnTo>
                    <a:pt x="413918" y="5527040"/>
                  </a:lnTo>
                  <a:lnTo>
                    <a:pt x="10477627" y="5527040"/>
                  </a:lnTo>
                  <a:lnTo>
                    <a:pt x="10525898" y="5524255"/>
                  </a:lnTo>
                  <a:lnTo>
                    <a:pt x="10572533" y="5516108"/>
                  </a:lnTo>
                  <a:lnTo>
                    <a:pt x="10617221" y="5502909"/>
                  </a:lnTo>
                  <a:lnTo>
                    <a:pt x="10659652" y="5484968"/>
                  </a:lnTo>
                  <a:lnTo>
                    <a:pt x="10699515" y="5462597"/>
                  </a:lnTo>
                  <a:lnTo>
                    <a:pt x="10736501" y="5436106"/>
                  </a:lnTo>
                  <a:lnTo>
                    <a:pt x="10770298" y="5405805"/>
                  </a:lnTo>
                  <a:lnTo>
                    <a:pt x="10800596" y="5372006"/>
                  </a:lnTo>
                  <a:lnTo>
                    <a:pt x="10827085" y="5335017"/>
                  </a:lnTo>
                  <a:lnTo>
                    <a:pt x="10849453" y="5295152"/>
                  </a:lnTo>
                  <a:lnTo>
                    <a:pt x="10867392" y="5252718"/>
                  </a:lnTo>
                  <a:lnTo>
                    <a:pt x="10880589" y="5208029"/>
                  </a:lnTo>
                  <a:lnTo>
                    <a:pt x="10888735" y="5161393"/>
                  </a:lnTo>
                  <a:lnTo>
                    <a:pt x="10891520" y="5113121"/>
                  </a:lnTo>
                  <a:lnTo>
                    <a:pt x="10891520" y="413892"/>
                  </a:lnTo>
                  <a:lnTo>
                    <a:pt x="10888735" y="365621"/>
                  </a:lnTo>
                  <a:lnTo>
                    <a:pt x="10880589" y="318986"/>
                  </a:lnTo>
                  <a:lnTo>
                    <a:pt x="10867392" y="274298"/>
                  </a:lnTo>
                  <a:lnTo>
                    <a:pt x="10849453" y="231867"/>
                  </a:lnTo>
                  <a:lnTo>
                    <a:pt x="10827085" y="192004"/>
                  </a:lnTo>
                  <a:lnTo>
                    <a:pt x="10800596" y="155018"/>
                  </a:lnTo>
                  <a:lnTo>
                    <a:pt x="10770298" y="121221"/>
                  </a:lnTo>
                  <a:lnTo>
                    <a:pt x="10736501" y="90923"/>
                  </a:lnTo>
                  <a:lnTo>
                    <a:pt x="10699515" y="64434"/>
                  </a:lnTo>
                  <a:lnTo>
                    <a:pt x="10659652" y="42066"/>
                  </a:lnTo>
                  <a:lnTo>
                    <a:pt x="10617221" y="24127"/>
                  </a:lnTo>
                  <a:lnTo>
                    <a:pt x="10572533" y="10930"/>
                  </a:lnTo>
                  <a:lnTo>
                    <a:pt x="10525898" y="2784"/>
                  </a:lnTo>
                  <a:lnTo>
                    <a:pt x="10477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0" y="413892"/>
                  </a:moveTo>
                  <a:lnTo>
                    <a:pt x="2784" y="365621"/>
                  </a:lnTo>
                  <a:lnTo>
                    <a:pt x="10931" y="318986"/>
                  </a:lnTo>
                  <a:lnTo>
                    <a:pt x="24130" y="274298"/>
                  </a:lnTo>
                  <a:lnTo>
                    <a:pt x="42071" y="231867"/>
                  </a:lnTo>
                  <a:lnTo>
                    <a:pt x="64442" y="192004"/>
                  </a:lnTo>
                  <a:lnTo>
                    <a:pt x="90933" y="155018"/>
                  </a:lnTo>
                  <a:lnTo>
                    <a:pt x="121234" y="121221"/>
                  </a:lnTo>
                  <a:lnTo>
                    <a:pt x="155033" y="90923"/>
                  </a:lnTo>
                  <a:lnTo>
                    <a:pt x="192022" y="64434"/>
                  </a:lnTo>
                  <a:lnTo>
                    <a:pt x="231887" y="42066"/>
                  </a:lnTo>
                  <a:lnTo>
                    <a:pt x="274321" y="24127"/>
                  </a:lnTo>
                  <a:lnTo>
                    <a:pt x="319010" y="10930"/>
                  </a:lnTo>
                  <a:lnTo>
                    <a:pt x="365646" y="2784"/>
                  </a:lnTo>
                  <a:lnTo>
                    <a:pt x="413918" y="0"/>
                  </a:lnTo>
                  <a:lnTo>
                    <a:pt x="10477627" y="0"/>
                  </a:lnTo>
                  <a:lnTo>
                    <a:pt x="10525898" y="2784"/>
                  </a:lnTo>
                  <a:lnTo>
                    <a:pt x="10572533" y="10930"/>
                  </a:lnTo>
                  <a:lnTo>
                    <a:pt x="10617221" y="24127"/>
                  </a:lnTo>
                  <a:lnTo>
                    <a:pt x="10659652" y="42066"/>
                  </a:lnTo>
                  <a:lnTo>
                    <a:pt x="10699515" y="64434"/>
                  </a:lnTo>
                  <a:lnTo>
                    <a:pt x="10736501" y="90923"/>
                  </a:lnTo>
                  <a:lnTo>
                    <a:pt x="10770298" y="121221"/>
                  </a:lnTo>
                  <a:lnTo>
                    <a:pt x="10800596" y="155018"/>
                  </a:lnTo>
                  <a:lnTo>
                    <a:pt x="10827085" y="192004"/>
                  </a:lnTo>
                  <a:lnTo>
                    <a:pt x="10849453" y="231867"/>
                  </a:lnTo>
                  <a:lnTo>
                    <a:pt x="10867392" y="274298"/>
                  </a:lnTo>
                  <a:lnTo>
                    <a:pt x="10880589" y="318986"/>
                  </a:lnTo>
                  <a:lnTo>
                    <a:pt x="10888735" y="365621"/>
                  </a:lnTo>
                  <a:lnTo>
                    <a:pt x="10891520" y="413892"/>
                  </a:lnTo>
                  <a:lnTo>
                    <a:pt x="10891520" y="5113121"/>
                  </a:lnTo>
                  <a:lnTo>
                    <a:pt x="10888735" y="5161393"/>
                  </a:lnTo>
                  <a:lnTo>
                    <a:pt x="10880589" y="5208029"/>
                  </a:lnTo>
                  <a:lnTo>
                    <a:pt x="10867392" y="5252718"/>
                  </a:lnTo>
                  <a:lnTo>
                    <a:pt x="10849453" y="5295152"/>
                  </a:lnTo>
                  <a:lnTo>
                    <a:pt x="10827085" y="5335017"/>
                  </a:lnTo>
                  <a:lnTo>
                    <a:pt x="10800596" y="5372006"/>
                  </a:lnTo>
                  <a:lnTo>
                    <a:pt x="10770298" y="5405805"/>
                  </a:lnTo>
                  <a:lnTo>
                    <a:pt x="10736501" y="5436106"/>
                  </a:lnTo>
                  <a:lnTo>
                    <a:pt x="10699515" y="5462597"/>
                  </a:lnTo>
                  <a:lnTo>
                    <a:pt x="10659652" y="5484968"/>
                  </a:lnTo>
                  <a:lnTo>
                    <a:pt x="10617221" y="5502909"/>
                  </a:lnTo>
                  <a:lnTo>
                    <a:pt x="10572533" y="5516108"/>
                  </a:lnTo>
                  <a:lnTo>
                    <a:pt x="10525898" y="5524255"/>
                  </a:lnTo>
                  <a:lnTo>
                    <a:pt x="10477627" y="5527040"/>
                  </a:lnTo>
                  <a:lnTo>
                    <a:pt x="413918" y="5527040"/>
                  </a:lnTo>
                  <a:lnTo>
                    <a:pt x="365646" y="5524255"/>
                  </a:lnTo>
                  <a:lnTo>
                    <a:pt x="319010" y="5516108"/>
                  </a:lnTo>
                  <a:lnTo>
                    <a:pt x="274321" y="5502909"/>
                  </a:lnTo>
                  <a:lnTo>
                    <a:pt x="231887" y="5484968"/>
                  </a:lnTo>
                  <a:lnTo>
                    <a:pt x="192022" y="5462597"/>
                  </a:lnTo>
                  <a:lnTo>
                    <a:pt x="155033" y="5436106"/>
                  </a:lnTo>
                  <a:lnTo>
                    <a:pt x="121234" y="5405805"/>
                  </a:lnTo>
                  <a:lnTo>
                    <a:pt x="90933" y="5372006"/>
                  </a:lnTo>
                  <a:lnTo>
                    <a:pt x="64442" y="5335017"/>
                  </a:lnTo>
                  <a:lnTo>
                    <a:pt x="42071" y="5295152"/>
                  </a:lnTo>
                  <a:lnTo>
                    <a:pt x="24130" y="5252718"/>
                  </a:lnTo>
                  <a:lnTo>
                    <a:pt x="10931" y="5208029"/>
                  </a:lnTo>
                  <a:lnTo>
                    <a:pt x="2784" y="5161393"/>
                  </a:lnTo>
                  <a:lnTo>
                    <a:pt x="0" y="5113121"/>
                  </a:lnTo>
                  <a:lnTo>
                    <a:pt x="0" y="41389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20" y="0"/>
              <a:ext cx="8336280" cy="1112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89559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7748143" y="0"/>
                  </a:moveTo>
                  <a:lnTo>
                    <a:pt x="54787" y="0"/>
                  </a:lnTo>
                  <a:lnTo>
                    <a:pt x="33459" y="4302"/>
                  </a:lnTo>
                  <a:lnTo>
                    <a:pt x="16044" y="16033"/>
                  </a:lnTo>
                  <a:lnTo>
                    <a:pt x="4304" y="33432"/>
                  </a:lnTo>
                  <a:lnTo>
                    <a:pt x="0" y="54737"/>
                  </a:lnTo>
                  <a:lnTo>
                    <a:pt x="0" y="676783"/>
                  </a:lnTo>
                  <a:lnTo>
                    <a:pt x="4304" y="698087"/>
                  </a:lnTo>
                  <a:lnTo>
                    <a:pt x="16044" y="715486"/>
                  </a:lnTo>
                  <a:lnTo>
                    <a:pt x="33459" y="727217"/>
                  </a:lnTo>
                  <a:lnTo>
                    <a:pt x="54787" y="731520"/>
                  </a:lnTo>
                  <a:lnTo>
                    <a:pt x="7748143" y="731520"/>
                  </a:lnTo>
                  <a:lnTo>
                    <a:pt x="7769447" y="727217"/>
                  </a:lnTo>
                  <a:lnTo>
                    <a:pt x="7786846" y="715486"/>
                  </a:lnTo>
                  <a:lnTo>
                    <a:pt x="7798577" y="698087"/>
                  </a:lnTo>
                  <a:lnTo>
                    <a:pt x="7802880" y="676783"/>
                  </a:lnTo>
                  <a:lnTo>
                    <a:pt x="7802880" y="54737"/>
                  </a:lnTo>
                  <a:lnTo>
                    <a:pt x="7798577" y="33432"/>
                  </a:lnTo>
                  <a:lnTo>
                    <a:pt x="7786846" y="16033"/>
                  </a:lnTo>
                  <a:lnTo>
                    <a:pt x="7769447" y="4302"/>
                  </a:lnTo>
                  <a:lnTo>
                    <a:pt x="77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0" y="54737"/>
                  </a:moveTo>
                  <a:lnTo>
                    <a:pt x="4304" y="33432"/>
                  </a:lnTo>
                  <a:lnTo>
                    <a:pt x="16044" y="16033"/>
                  </a:lnTo>
                  <a:lnTo>
                    <a:pt x="33459" y="4302"/>
                  </a:lnTo>
                  <a:lnTo>
                    <a:pt x="54787" y="0"/>
                  </a:lnTo>
                  <a:lnTo>
                    <a:pt x="7748143" y="0"/>
                  </a:lnTo>
                  <a:lnTo>
                    <a:pt x="7769447" y="4302"/>
                  </a:lnTo>
                  <a:lnTo>
                    <a:pt x="7786846" y="16033"/>
                  </a:lnTo>
                  <a:lnTo>
                    <a:pt x="7798577" y="33432"/>
                  </a:lnTo>
                  <a:lnTo>
                    <a:pt x="7802880" y="54737"/>
                  </a:lnTo>
                  <a:lnTo>
                    <a:pt x="7802880" y="676783"/>
                  </a:lnTo>
                  <a:lnTo>
                    <a:pt x="7798577" y="698087"/>
                  </a:lnTo>
                  <a:lnTo>
                    <a:pt x="7786846" y="715486"/>
                  </a:lnTo>
                  <a:lnTo>
                    <a:pt x="7769447" y="727217"/>
                  </a:lnTo>
                  <a:lnTo>
                    <a:pt x="7748143" y="731520"/>
                  </a:lnTo>
                  <a:lnTo>
                    <a:pt x="54787" y="731520"/>
                  </a:lnTo>
                  <a:lnTo>
                    <a:pt x="33459" y="727217"/>
                  </a:lnTo>
                  <a:lnTo>
                    <a:pt x="16044" y="715486"/>
                  </a:lnTo>
                  <a:lnTo>
                    <a:pt x="4304" y="698087"/>
                  </a:lnTo>
                  <a:lnTo>
                    <a:pt x="0" y="676783"/>
                  </a:lnTo>
                  <a:lnTo>
                    <a:pt x="0" y="547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1524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493712" y="302323"/>
            <a:ext cx="11164888" cy="4184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78300"/>
              </a:lnSpc>
              <a:spcBef>
                <a:spcPts val="470"/>
              </a:spcBef>
            </a:pPr>
            <a:r>
              <a:rPr lang="ru-RU" sz="1450" b="1" spc="90" dirty="0" smtClean="0">
                <a:solidFill>
                  <a:srgbClr val="24282B"/>
                </a:solidFill>
                <a:latin typeface="Tahoma"/>
                <a:cs typeface="Tahoma"/>
              </a:rPr>
              <a:t>                                </a:t>
            </a:r>
            <a:r>
              <a:rPr sz="1450" b="1" spc="90" dirty="0" err="1" smtClean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 err="1" smtClean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 err="1" smtClean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 err="1" smtClean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55" dirty="0" err="1" smtClean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225" dirty="0" smtClean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ла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«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Мо</a:t>
            </a:r>
            <a:r>
              <a:rPr sz="1450" b="1" spc="6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я</a:t>
            </a:r>
            <a:r>
              <a:rPr sz="1450" b="1" spc="-250" dirty="0">
                <a:solidFill>
                  <a:srgbClr val="00AF50"/>
                </a:solidFill>
                <a:latin typeface="Tahoma"/>
                <a:cs typeface="Tahoma"/>
              </a:rPr>
              <a:t>»</a:t>
            </a:r>
            <a:r>
              <a:rPr sz="1450" b="1" spc="-1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я  </a:t>
            </a:r>
            <a:r>
              <a:rPr sz="1450" b="1" spc="10" dirty="0">
                <a:latin typeface="Tahoma"/>
                <a:cs typeface="Tahoma"/>
              </a:rPr>
              <a:t>черновик,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lang="ru-RU" sz="1450" b="1" spc="-220" dirty="0" smtClean="0">
                <a:latin typeface="Tahoma"/>
                <a:cs typeface="Tahoma"/>
              </a:rPr>
              <a:t>  </a:t>
            </a:r>
            <a:r>
              <a:rPr sz="1450" b="1" spc="20" dirty="0" err="1" smtClean="0">
                <a:latin typeface="Tahoma"/>
                <a:cs typeface="Tahoma"/>
              </a:rPr>
              <a:t>который</a:t>
            </a:r>
            <a:r>
              <a:rPr sz="1450" b="1" spc="-160" dirty="0" smtClean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необходимо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проверить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1226883"/>
            <a:ext cx="9164320" cy="50088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36603" y="151810"/>
            <a:ext cx="11475719" cy="6868159"/>
            <a:chOff x="1678" y="0"/>
            <a:chExt cx="11475719" cy="686815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8" y="883921"/>
              <a:ext cx="11475719" cy="598423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10477627" y="0"/>
                  </a:moveTo>
                  <a:lnTo>
                    <a:pt x="413918" y="0"/>
                  </a:lnTo>
                  <a:lnTo>
                    <a:pt x="365646" y="2784"/>
                  </a:lnTo>
                  <a:lnTo>
                    <a:pt x="319010" y="10930"/>
                  </a:lnTo>
                  <a:lnTo>
                    <a:pt x="274321" y="24127"/>
                  </a:lnTo>
                  <a:lnTo>
                    <a:pt x="231887" y="42066"/>
                  </a:lnTo>
                  <a:lnTo>
                    <a:pt x="192022" y="64434"/>
                  </a:lnTo>
                  <a:lnTo>
                    <a:pt x="155033" y="90923"/>
                  </a:lnTo>
                  <a:lnTo>
                    <a:pt x="121234" y="121221"/>
                  </a:lnTo>
                  <a:lnTo>
                    <a:pt x="90933" y="155018"/>
                  </a:lnTo>
                  <a:lnTo>
                    <a:pt x="64442" y="192004"/>
                  </a:lnTo>
                  <a:lnTo>
                    <a:pt x="42071" y="231867"/>
                  </a:lnTo>
                  <a:lnTo>
                    <a:pt x="24130" y="274298"/>
                  </a:lnTo>
                  <a:lnTo>
                    <a:pt x="10931" y="318986"/>
                  </a:lnTo>
                  <a:lnTo>
                    <a:pt x="2784" y="365621"/>
                  </a:lnTo>
                  <a:lnTo>
                    <a:pt x="0" y="413892"/>
                  </a:lnTo>
                  <a:lnTo>
                    <a:pt x="0" y="5113121"/>
                  </a:lnTo>
                  <a:lnTo>
                    <a:pt x="2784" y="5161393"/>
                  </a:lnTo>
                  <a:lnTo>
                    <a:pt x="10931" y="5208029"/>
                  </a:lnTo>
                  <a:lnTo>
                    <a:pt x="24130" y="5252718"/>
                  </a:lnTo>
                  <a:lnTo>
                    <a:pt x="42071" y="5295152"/>
                  </a:lnTo>
                  <a:lnTo>
                    <a:pt x="64442" y="5335017"/>
                  </a:lnTo>
                  <a:lnTo>
                    <a:pt x="90933" y="5372006"/>
                  </a:lnTo>
                  <a:lnTo>
                    <a:pt x="121234" y="5405805"/>
                  </a:lnTo>
                  <a:lnTo>
                    <a:pt x="155033" y="5436106"/>
                  </a:lnTo>
                  <a:lnTo>
                    <a:pt x="192022" y="5462597"/>
                  </a:lnTo>
                  <a:lnTo>
                    <a:pt x="231887" y="5484968"/>
                  </a:lnTo>
                  <a:lnTo>
                    <a:pt x="274321" y="5502909"/>
                  </a:lnTo>
                  <a:lnTo>
                    <a:pt x="319010" y="5516108"/>
                  </a:lnTo>
                  <a:lnTo>
                    <a:pt x="365646" y="5524255"/>
                  </a:lnTo>
                  <a:lnTo>
                    <a:pt x="413918" y="5527040"/>
                  </a:lnTo>
                  <a:lnTo>
                    <a:pt x="10477627" y="5527040"/>
                  </a:lnTo>
                  <a:lnTo>
                    <a:pt x="10525898" y="5524255"/>
                  </a:lnTo>
                  <a:lnTo>
                    <a:pt x="10572533" y="5516108"/>
                  </a:lnTo>
                  <a:lnTo>
                    <a:pt x="10617221" y="5502909"/>
                  </a:lnTo>
                  <a:lnTo>
                    <a:pt x="10659652" y="5484968"/>
                  </a:lnTo>
                  <a:lnTo>
                    <a:pt x="10699515" y="5462597"/>
                  </a:lnTo>
                  <a:lnTo>
                    <a:pt x="10736501" y="5436106"/>
                  </a:lnTo>
                  <a:lnTo>
                    <a:pt x="10770298" y="5405805"/>
                  </a:lnTo>
                  <a:lnTo>
                    <a:pt x="10800596" y="5372006"/>
                  </a:lnTo>
                  <a:lnTo>
                    <a:pt x="10827085" y="5335017"/>
                  </a:lnTo>
                  <a:lnTo>
                    <a:pt x="10849453" y="5295152"/>
                  </a:lnTo>
                  <a:lnTo>
                    <a:pt x="10867392" y="5252718"/>
                  </a:lnTo>
                  <a:lnTo>
                    <a:pt x="10880589" y="5208029"/>
                  </a:lnTo>
                  <a:lnTo>
                    <a:pt x="10888735" y="5161393"/>
                  </a:lnTo>
                  <a:lnTo>
                    <a:pt x="10891520" y="5113121"/>
                  </a:lnTo>
                  <a:lnTo>
                    <a:pt x="10891520" y="413892"/>
                  </a:lnTo>
                  <a:lnTo>
                    <a:pt x="10888735" y="365621"/>
                  </a:lnTo>
                  <a:lnTo>
                    <a:pt x="10880589" y="318986"/>
                  </a:lnTo>
                  <a:lnTo>
                    <a:pt x="10867392" y="274298"/>
                  </a:lnTo>
                  <a:lnTo>
                    <a:pt x="10849453" y="231867"/>
                  </a:lnTo>
                  <a:lnTo>
                    <a:pt x="10827085" y="192004"/>
                  </a:lnTo>
                  <a:lnTo>
                    <a:pt x="10800596" y="155018"/>
                  </a:lnTo>
                  <a:lnTo>
                    <a:pt x="10770298" y="121221"/>
                  </a:lnTo>
                  <a:lnTo>
                    <a:pt x="10736501" y="90923"/>
                  </a:lnTo>
                  <a:lnTo>
                    <a:pt x="10699515" y="64434"/>
                  </a:lnTo>
                  <a:lnTo>
                    <a:pt x="10659652" y="42066"/>
                  </a:lnTo>
                  <a:lnTo>
                    <a:pt x="10617221" y="24127"/>
                  </a:lnTo>
                  <a:lnTo>
                    <a:pt x="10572533" y="10930"/>
                  </a:lnTo>
                  <a:lnTo>
                    <a:pt x="10525898" y="2784"/>
                  </a:lnTo>
                  <a:lnTo>
                    <a:pt x="104776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9" y="1112519"/>
              <a:ext cx="10891520" cy="5527040"/>
            </a:xfrm>
            <a:custGeom>
              <a:avLst/>
              <a:gdLst/>
              <a:ahLst/>
              <a:cxnLst/>
              <a:rect l="l" t="t" r="r" b="b"/>
              <a:pathLst>
                <a:path w="10891520" h="5527040">
                  <a:moveTo>
                    <a:pt x="0" y="413892"/>
                  </a:moveTo>
                  <a:lnTo>
                    <a:pt x="2784" y="365621"/>
                  </a:lnTo>
                  <a:lnTo>
                    <a:pt x="10931" y="318986"/>
                  </a:lnTo>
                  <a:lnTo>
                    <a:pt x="24130" y="274298"/>
                  </a:lnTo>
                  <a:lnTo>
                    <a:pt x="42071" y="231867"/>
                  </a:lnTo>
                  <a:lnTo>
                    <a:pt x="64442" y="192004"/>
                  </a:lnTo>
                  <a:lnTo>
                    <a:pt x="90933" y="155018"/>
                  </a:lnTo>
                  <a:lnTo>
                    <a:pt x="121234" y="121221"/>
                  </a:lnTo>
                  <a:lnTo>
                    <a:pt x="155033" y="90923"/>
                  </a:lnTo>
                  <a:lnTo>
                    <a:pt x="192022" y="64434"/>
                  </a:lnTo>
                  <a:lnTo>
                    <a:pt x="231887" y="42066"/>
                  </a:lnTo>
                  <a:lnTo>
                    <a:pt x="274321" y="24127"/>
                  </a:lnTo>
                  <a:lnTo>
                    <a:pt x="319010" y="10930"/>
                  </a:lnTo>
                  <a:lnTo>
                    <a:pt x="365646" y="2784"/>
                  </a:lnTo>
                  <a:lnTo>
                    <a:pt x="413918" y="0"/>
                  </a:lnTo>
                  <a:lnTo>
                    <a:pt x="10477627" y="0"/>
                  </a:lnTo>
                  <a:lnTo>
                    <a:pt x="10525898" y="2784"/>
                  </a:lnTo>
                  <a:lnTo>
                    <a:pt x="10572533" y="10930"/>
                  </a:lnTo>
                  <a:lnTo>
                    <a:pt x="10617221" y="24127"/>
                  </a:lnTo>
                  <a:lnTo>
                    <a:pt x="10659652" y="42066"/>
                  </a:lnTo>
                  <a:lnTo>
                    <a:pt x="10699515" y="64434"/>
                  </a:lnTo>
                  <a:lnTo>
                    <a:pt x="10736501" y="90923"/>
                  </a:lnTo>
                  <a:lnTo>
                    <a:pt x="10770298" y="121221"/>
                  </a:lnTo>
                  <a:lnTo>
                    <a:pt x="10800596" y="155018"/>
                  </a:lnTo>
                  <a:lnTo>
                    <a:pt x="10827085" y="192004"/>
                  </a:lnTo>
                  <a:lnTo>
                    <a:pt x="10849453" y="231867"/>
                  </a:lnTo>
                  <a:lnTo>
                    <a:pt x="10867392" y="274298"/>
                  </a:lnTo>
                  <a:lnTo>
                    <a:pt x="10880589" y="318986"/>
                  </a:lnTo>
                  <a:lnTo>
                    <a:pt x="10888735" y="365621"/>
                  </a:lnTo>
                  <a:lnTo>
                    <a:pt x="10891520" y="413892"/>
                  </a:lnTo>
                  <a:lnTo>
                    <a:pt x="10891520" y="5113121"/>
                  </a:lnTo>
                  <a:lnTo>
                    <a:pt x="10888735" y="5161393"/>
                  </a:lnTo>
                  <a:lnTo>
                    <a:pt x="10880589" y="5208029"/>
                  </a:lnTo>
                  <a:lnTo>
                    <a:pt x="10867392" y="5252718"/>
                  </a:lnTo>
                  <a:lnTo>
                    <a:pt x="10849453" y="5295152"/>
                  </a:lnTo>
                  <a:lnTo>
                    <a:pt x="10827085" y="5335017"/>
                  </a:lnTo>
                  <a:lnTo>
                    <a:pt x="10800596" y="5372006"/>
                  </a:lnTo>
                  <a:lnTo>
                    <a:pt x="10770298" y="5405805"/>
                  </a:lnTo>
                  <a:lnTo>
                    <a:pt x="10736501" y="5436106"/>
                  </a:lnTo>
                  <a:lnTo>
                    <a:pt x="10699515" y="5462597"/>
                  </a:lnTo>
                  <a:lnTo>
                    <a:pt x="10659652" y="5484968"/>
                  </a:lnTo>
                  <a:lnTo>
                    <a:pt x="10617221" y="5502909"/>
                  </a:lnTo>
                  <a:lnTo>
                    <a:pt x="10572533" y="5516108"/>
                  </a:lnTo>
                  <a:lnTo>
                    <a:pt x="10525898" y="5524255"/>
                  </a:lnTo>
                  <a:lnTo>
                    <a:pt x="10477627" y="5527040"/>
                  </a:lnTo>
                  <a:lnTo>
                    <a:pt x="413918" y="5527040"/>
                  </a:lnTo>
                  <a:lnTo>
                    <a:pt x="365646" y="5524255"/>
                  </a:lnTo>
                  <a:lnTo>
                    <a:pt x="319010" y="5516108"/>
                  </a:lnTo>
                  <a:lnTo>
                    <a:pt x="274321" y="5502909"/>
                  </a:lnTo>
                  <a:lnTo>
                    <a:pt x="231887" y="5484968"/>
                  </a:lnTo>
                  <a:lnTo>
                    <a:pt x="192022" y="5462597"/>
                  </a:lnTo>
                  <a:lnTo>
                    <a:pt x="155033" y="5436106"/>
                  </a:lnTo>
                  <a:lnTo>
                    <a:pt x="121234" y="5405805"/>
                  </a:lnTo>
                  <a:lnTo>
                    <a:pt x="90933" y="5372006"/>
                  </a:lnTo>
                  <a:lnTo>
                    <a:pt x="64442" y="5335017"/>
                  </a:lnTo>
                  <a:lnTo>
                    <a:pt x="42071" y="5295152"/>
                  </a:lnTo>
                  <a:lnTo>
                    <a:pt x="24130" y="5252718"/>
                  </a:lnTo>
                  <a:lnTo>
                    <a:pt x="10931" y="5208029"/>
                  </a:lnTo>
                  <a:lnTo>
                    <a:pt x="2784" y="5161393"/>
                  </a:lnTo>
                  <a:lnTo>
                    <a:pt x="0" y="5113121"/>
                  </a:lnTo>
                  <a:lnTo>
                    <a:pt x="0" y="413892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20" y="0"/>
              <a:ext cx="8336280" cy="11125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84475" y="38102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7748143" y="0"/>
                  </a:moveTo>
                  <a:lnTo>
                    <a:pt x="54787" y="0"/>
                  </a:lnTo>
                  <a:lnTo>
                    <a:pt x="33459" y="4302"/>
                  </a:lnTo>
                  <a:lnTo>
                    <a:pt x="16044" y="16033"/>
                  </a:lnTo>
                  <a:lnTo>
                    <a:pt x="4304" y="33432"/>
                  </a:lnTo>
                  <a:lnTo>
                    <a:pt x="0" y="54737"/>
                  </a:lnTo>
                  <a:lnTo>
                    <a:pt x="0" y="676783"/>
                  </a:lnTo>
                  <a:lnTo>
                    <a:pt x="4304" y="698087"/>
                  </a:lnTo>
                  <a:lnTo>
                    <a:pt x="16044" y="715486"/>
                  </a:lnTo>
                  <a:lnTo>
                    <a:pt x="33459" y="727217"/>
                  </a:lnTo>
                  <a:lnTo>
                    <a:pt x="54787" y="731520"/>
                  </a:lnTo>
                  <a:lnTo>
                    <a:pt x="7748143" y="731520"/>
                  </a:lnTo>
                  <a:lnTo>
                    <a:pt x="7769447" y="727217"/>
                  </a:lnTo>
                  <a:lnTo>
                    <a:pt x="7786846" y="715486"/>
                  </a:lnTo>
                  <a:lnTo>
                    <a:pt x="7798577" y="698087"/>
                  </a:lnTo>
                  <a:lnTo>
                    <a:pt x="7802880" y="676783"/>
                  </a:lnTo>
                  <a:lnTo>
                    <a:pt x="7802880" y="54737"/>
                  </a:lnTo>
                  <a:lnTo>
                    <a:pt x="7798577" y="33432"/>
                  </a:lnTo>
                  <a:lnTo>
                    <a:pt x="7786846" y="16033"/>
                  </a:lnTo>
                  <a:lnTo>
                    <a:pt x="7769447" y="4302"/>
                  </a:lnTo>
                  <a:lnTo>
                    <a:pt x="77481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9559" y="187960"/>
              <a:ext cx="7802880" cy="731520"/>
            </a:xfrm>
            <a:custGeom>
              <a:avLst/>
              <a:gdLst/>
              <a:ahLst/>
              <a:cxnLst/>
              <a:rect l="l" t="t" r="r" b="b"/>
              <a:pathLst>
                <a:path w="7802880" h="731519">
                  <a:moveTo>
                    <a:pt x="0" y="54737"/>
                  </a:moveTo>
                  <a:lnTo>
                    <a:pt x="4304" y="33432"/>
                  </a:lnTo>
                  <a:lnTo>
                    <a:pt x="16044" y="16033"/>
                  </a:lnTo>
                  <a:lnTo>
                    <a:pt x="33459" y="4302"/>
                  </a:lnTo>
                  <a:lnTo>
                    <a:pt x="54787" y="0"/>
                  </a:lnTo>
                  <a:lnTo>
                    <a:pt x="7748143" y="0"/>
                  </a:lnTo>
                  <a:lnTo>
                    <a:pt x="7769447" y="4302"/>
                  </a:lnTo>
                  <a:lnTo>
                    <a:pt x="7786846" y="16033"/>
                  </a:lnTo>
                  <a:lnTo>
                    <a:pt x="7798577" y="33432"/>
                  </a:lnTo>
                  <a:lnTo>
                    <a:pt x="7802880" y="54737"/>
                  </a:lnTo>
                  <a:lnTo>
                    <a:pt x="7802880" y="676783"/>
                  </a:lnTo>
                  <a:lnTo>
                    <a:pt x="7798577" y="698087"/>
                  </a:lnTo>
                  <a:lnTo>
                    <a:pt x="7786846" y="715486"/>
                  </a:lnTo>
                  <a:lnTo>
                    <a:pt x="7769447" y="727217"/>
                  </a:lnTo>
                  <a:lnTo>
                    <a:pt x="7748143" y="731520"/>
                  </a:lnTo>
                  <a:lnTo>
                    <a:pt x="54787" y="731520"/>
                  </a:lnTo>
                  <a:lnTo>
                    <a:pt x="33459" y="727217"/>
                  </a:lnTo>
                  <a:lnTo>
                    <a:pt x="16044" y="715486"/>
                  </a:lnTo>
                  <a:lnTo>
                    <a:pt x="4304" y="698087"/>
                  </a:lnTo>
                  <a:lnTo>
                    <a:pt x="0" y="676783"/>
                  </a:lnTo>
                  <a:lnTo>
                    <a:pt x="0" y="547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08581" y="339769"/>
            <a:ext cx="7195184" cy="41846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470"/>
              </a:spcBef>
            </a:pP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ла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00AF50"/>
                </a:solidFill>
                <a:latin typeface="Tahoma"/>
                <a:cs typeface="Tahoma"/>
              </a:rPr>
              <a:t>«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Мо</a:t>
            </a:r>
            <a:r>
              <a:rPr sz="1450" b="1" spc="65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00AF50"/>
                </a:solidFill>
                <a:latin typeface="Tahoma"/>
                <a:cs typeface="Tahoma"/>
              </a:rPr>
              <a:t>р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20" dirty="0">
                <a:solidFill>
                  <a:srgbClr val="00AF50"/>
                </a:solidFill>
                <a:latin typeface="Tahoma"/>
                <a:cs typeface="Tahoma"/>
              </a:rPr>
              <a:t>д</a:t>
            </a:r>
            <a:r>
              <a:rPr sz="1450" b="1" spc="5" dirty="0">
                <a:solidFill>
                  <a:srgbClr val="00AF50"/>
                </a:solidFill>
                <a:latin typeface="Tahoma"/>
                <a:cs typeface="Tahoma"/>
              </a:rPr>
              <a:t>л</a:t>
            </a:r>
            <a:r>
              <a:rPr sz="1450" b="1" spc="60" dirty="0">
                <a:solidFill>
                  <a:srgbClr val="00AF50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00AF50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00AF50"/>
                </a:solidFill>
                <a:latin typeface="Tahoma"/>
                <a:cs typeface="Tahoma"/>
              </a:rPr>
              <a:t>е</a:t>
            </a:r>
            <a:r>
              <a:rPr sz="1450" b="1" spc="10" dirty="0">
                <a:solidFill>
                  <a:srgbClr val="00AF5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00AF50"/>
                </a:solidFill>
                <a:latin typeface="Tahoma"/>
                <a:cs typeface="Tahoma"/>
              </a:rPr>
              <a:t>и</a:t>
            </a:r>
            <a:r>
              <a:rPr sz="1450" b="1" spc="-90" dirty="0">
                <a:solidFill>
                  <a:srgbClr val="00AF50"/>
                </a:solidFill>
                <a:latin typeface="Tahoma"/>
                <a:cs typeface="Tahoma"/>
              </a:rPr>
              <a:t>я</a:t>
            </a:r>
            <a:r>
              <a:rPr sz="1450" b="1" spc="-250" dirty="0">
                <a:solidFill>
                  <a:srgbClr val="00AF50"/>
                </a:solidFill>
                <a:latin typeface="Tahoma"/>
                <a:cs typeface="Tahoma"/>
              </a:rPr>
              <a:t>»</a:t>
            </a:r>
            <a:r>
              <a:rPr sz="1450" b="1" spc="-140" dirty="0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latin typeface="Tahoma"/>
                <a:cs typeface="Tahoma"/>
              </a:rPr>
              <a:t>п</a:t>
            </a:r>
            <a:r>
              <a:rPr sz="1450" b="1" spc="60" dirty="0">
                <a:latin typeface="Tahoma"/>
                <a:cs typeface="Tahoma"/>
              </a:rPr>
              <a:t>о</a:t>
            </a:r>
            <a:r>
              <a:rPr sz="1450" b="1" spc="-10" dirty="0">
                <a:latin typeface="Tahoma"/>
                <a:cs typeface="Tahoma"/>
              </a:rPr>
              <a:t>я</a:t>
            </a:r>
            <a:r>
              <a:rPr sz="1450" b="1" spc="-5" dirty="0">
                <a:latin typeface="Tahoma"/>
                <a:cs typeface="Tahoma"/>
              </a:rPr>
              <a:t>в</a:t>
            </a:r>
            <a:r>
              <a:rPr sz="1450" b="1" spc="90" dirty="0">
                <a:latin typeface="Tahoma"/>
                <a:cs typeface="Tahoma"/>
              </a:rPr>
              <a:t>и</a:t>
            </a:r>
            <a:r>
              <a:rPr sz="1450" b="1" spc="-40" dirty="0">
                <a:latin typeface="Tahoma"/>
                <a:cs typeface="Tahoma"/>
              </a:rPr>
              <a:t>т</a:t>
            </a:r>
            <a:r>
              <a:rPr sz="1450" b="1" spc="30" dirty="0">
                <a:latin typeface="Tahoma"/>
                <a:cs typeface="Tahoma"/>
              </a:rPr>
              <a:t>с</a:t>
            </a:r>
            <a:r>
              <a:rPr sz="1450" b="1" spc="5" dirty="0">
                <a:latin typeface="Tahoma"/>
                <a:cs typeface="Tahoma"/>
              </a:rPr>
              <a:t>я  </a:t>
            </a:r>
            <a:r>
              <a:rPr sz="1450" b="1" spc="10" dirty="0">
                <a:latin typeface="Tahoma"/>
                <a:cs typeface="Tahoma"/>
              </a:rPr>
              <a:t>черновик,</a:t>
            </a:r>
            <a:r>
              <a:rPr sz="1450" b="1" spc="-220" dirty="0">
                <a:latin typeface="Tahoma"/>
                <a:cs typeface="Tahoma"/>
              </a:rPr>
              <a:t> </a:t>
            </a:r>
            <a:r>
              <a:rPr sz="1450" b="1" spc="20" dirty="0">
                <a:latin typeface="Tahoma"/>
                <a:cs typeface="Tahoma"/>
              </a:rPr>
              <a:t>который</a:t>
            </a:r>
            <a:r>
              <a:rPr sz="1450" b="1" spc="-16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необходимо</a:t>
            </a:r>
            <a:r>
              <a:rPr sz="1450" b="1" spc="-240" dirty="0">
                <a:latin typeface="Tahoma"/>
                <a:cs typeface="Tahoma"/>
              </a:rPr>
              <a:t> </a:t>
            </a:r>
            <a:r>
              <a:rPr sz="1450" b="1" spc="25" dirty="0">
                <a:latin typeface="Tahoma"/>
                <a:cs typeface="Tahoma"/>
              </a:rPr>
              <a:t>проверить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80" y="1778000"/>
            <a:ext cx="9438640" cy="36372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1295400" y="457200"/>
            <a:ext cx="12014200" cy="6507588"/>
            <a:chOff x="0" y="152345"/>
            <a:chExt cx="12014200" cy="650758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52345"/>
              <a:ext cx="8031613" cy="65075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7479" y="330200"/>
              <a:ext cx="7680959" cy="6156960"/>
            </a:xfrm>
            <a:custGeom>
              <a:avLst/>
              <a:gdLst/>
              <a:ahLst/>
              <a:cxnLst/>
              <a:rect l="l" t="t" r="r" b="b"/>
              <a:pathLst>
                <a:path w="7680959" h="6156960">
                  <a:moveTo>
                    <a:pt x="7219823" y="0"/>
                  </a:moveTo>
                  <a:lnTo>
                    <a:pt x="461098" y="0"/>
                  </a:lnTo>
                  <a:lnTo>
                    <a:pt x="413953" y="2379"/>
                  </a:lnTo>
                  <a:lnTo>
                    <a:pt x="368170" y="9365"/>
                  </a:lnTo>
                  <a:lnTo>
                    <a:pt x="323981" y="20724"/>
                  </a:lnTo>
                  <a:lnTo>
                    <a:pt x="281617" y="36226"/>
                  </a:lnTo>
                  <a:lnTo>
                    <a:pt x="241310" y="55640"/>
                  </a:lnTo>
                  <a:lnTo>
                    <a:pt x="203293" y="78733"/>
                  </a:lnTo>
                  <a:lnTo>
                    <a:pt x="167796" y="105274"/>
                  </a:lnTo>
                  <a:lnTo>
                    <a:pt x="135051" y="135032"/>
                  </a:lnTo>
                  <a:lnTo>
                    <a:pt x="105291" y="167776"/>
                  </a:lnTo>
                  <a:lnTo>
                    <a:pt x="78747" y="203274"/>
                  </a:lnTo>
                  <a:lnTo>
                    <a:pt x="55651" y="241294"/>
                  </a:lnTo>
                  <a:lnTo>
                    <a:pt x="36235" y="281606"/>
                  </a:lnTo>
                  <a:lnTo>
                    <a:pt x="20729" y="323978"/>
                  </a:lnTo>
                  <a:lnTo>
                    <a:pt x="9367" y="368177"/>
                  </a:lnTo>
                  <a:lnTo>
                    <a:pt x="2380" y="413974"/>
                  </a:lnTo>
                  <a:lnTo>
                    <a:pt x="0" y="461137"/>
                  </a:lnTo>
                  <a:lnTo>
                    <a:pt x="0" y="5695861"/>
                  </a:lnTo>
                  <a:lnTo>
                    <a:pt x="2380" y="5743006"/>
                  </a:lnTo>
                  <a:lnTo>
                    <a:pt x="9367" y="5788789"/>
                  </a:lnTo>
                  <a:lnTo>
                    <a:pt x="20729" y="5832978"/>
                  </a:lnTo>
                  <a:lnTo>
                    <a:pt x="36235" y="5875342"/>
                  </a:lnTo>
                  <a:lnTo>
                    <a:pt x="55651" y="5915649"/>
                  </a:lnTo>
                  <a:lnTo>
                    <a:pt x="78747" y="5953666"/>
                  </a:lnTo>
                  <a:lnTo>
                    <a:pt x="105291" y="5989163"/>
                  </a:lnTo>
                  <a:lnTo>
                    <a:pt x="135051" y="6021908"/>
                  </a:lnTo>
                  <a:lnTo>
                    <a:pt x="167796" y="6051668"/>
                  </a:lnTo>
                  <a:lnTo>
                    <a:pt x="203293" y="6078212"/>
                  </a:lnTo>
                  <a:lnTo>
                    <a:pt x="241310" y="6101308"/>
                  </a:lnTo>
                  <a:lnTo>
                    <a:pt x="281617" y="6120724"/>
                  </a:lnTo>
                  <a:lnTo>
                    <a:pt x="323981" y="6136230"/>
                  </a:lnTo>
                  <a:lnTo>
                    <a:pt x="368170" y="6147592"/>
                  </a:lnTo>
                  <a:lnTo>
                    <a:pt x="413953" y="6154579"/>
                  </a:lnTo>
                  <a:lnTo>
                    <a:pt x="461098" y="6156960"/>
                  </a:lnTo>
                  <a:lnTo>
                    <a:pt x="7219823" y="6156960"/>
                  </a:lnTo>
                  <a:lnTo>
                    <a:pt x="7266985" y="6154579"/>
                  </a:lnTo>
                  <a:lnTo>
                    <a:pt x="7312782" y="6147592"/>
                  </a:lnTo>
                  <a:lnTo>
                    <a:pt x="7356981" y="6136230"/>
                  </a:lnTo>
                  <a:lnTo>
                    <a:pt x="7399353" y="6120724"/>
                  </a:lnTo>
                  <a:lnTo>
                    <a:pt x="7439665" y="6101308"/>
                  </a:lnTo>
                  <a:lnTo>
                    <a:pt x="7477685" y="6078212"/>
                  </a:lnTo>
                  <a:lnTo>
                    <a:pt x="7513183" y="6051668"/>
                  </a:lnTo>
                  <a:lnTo>
                    <a:pt x="7545927" y="6021908"/>
                  </a:lnTo>
                  <a:lnTo>
                    <a:pt x="7575685" y="5989163"/>
                  </a:lnTo>
                  <a:lnTo>
                    <a:pt x="7602226" y="5953666"/>
                  </a:lnTo>
                  <a:lnTo>
                    <a:pt x="7625319" y="5915649"/>
                  </a:lnTo>
                  <a:lnTo>
                    <a:pt x="7644733" y="5875342"/>
                  </a:lnTo>
                  <a:lnTo>
                    <a:pt x="7660235" y="5832978"/>
                  </a:lnTo>
                  <a:lnTo>
                    <a:pt x="7671594" y="5788789"/>
                  </a:lnTo>
                  <a:lnTo>
                    <a:pt x="7678580" y="5743006"/>
                  </a:lnTo>
                  <a:lnTo>
                    <a:pt x="7680960" y="5695861"/>
                  </a:lnTo>
                  <a:lnTo>
                    <a:pt x="7680960" y="461137"/>
                  </a:lnTo>
                  <a:lnTo>
                    <a:pt x="7678580" y="413974"/>
                  </a:lnTo>
                  <a:lnTo>
                    <a:pt x="7671594" y="368177"/>
                  </a:lnTo>
                  <a:lnTo>
                    <a:pt x="7660235" y="323978"/>
                  </a:lnTo>
                  <a:lnTo>
                    <a:pt x="7644733" y="281606"/>
                  </a:lnTo>
                  <a:lnTo>
                    <a:pt x="7625319" y="241294"/>
                  </a:lnTo>
                  <a:lnTo>
                    <a:pt x="7602226" y="203274"/>
                  </a:lnTo>
                  <a:lnTo>
                    <a:pt x="7575685" y="167776"/>
                  </a:lnTo>
                  <a:lnTo>
                    <a:pt x="7545927" y="135032"/>
                  </a:lnTo>
                  <a:lnTo>
                    <a:pt x="7513183" y="105274"/>
                  </a:lnTo>
                  <a:lnTo>
                    <a:pt x="7477685" y="78733"/>
                  </a:lnTo>
                  <a:lnTo>
                    <a:pt x="7439665" y="55640"/>
                  </a:lnTo>
                  <a:lnTo>
                    <a:pt x="7399353" y="36226"/>
                  </a:lnTo>
                  <a:lnTo>
                    <a:pt x="7356981" y="20724"/>
                  </a:lnTo>
                  <a:lnTo>
                    <a:pt x="7312782" y="9365"/>
                  </a:lnTo>
                  <a:lnTo>
                    <a:pt x="7266985" y="2379"/>
                  </a:lnTo>
                  <a:lnTo>
                    <a:pt x="7219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479" y="330200"/>
              <a:ext cx="7680959" cy="6156960"/>
            </a:xfrm>
            <a:custGeom>
              <a:avLst/>
              <a:gdLst/>
              <a:ahLst/>
              <a:cxnLst/>
              <a:rect l="l" t="t" r="r" b="b"/>
              <a:pathLst>
                <a:path w="7680959" h="6156960">
                  <a:moveTo>
                    <a:pt x="0" y="461137"/>
                  </a:moveTo>
                  <a:lnTo>
                    <a:pt x="2380" y="413974"/>
                  </a:lnTo>
                  <a:lnTo>
                    <a:pt x="9367" y="368177"/>
                  </a:lnTo>
                  <a:lnTo>
                    <a:pt x="20729" y="323978"/>
                  </a:lnTo>
                  <a:lnTo>
                    <a:pt x="36235" y="281606"/>
                  </a:lnTo>
                  <a:lnTo>
                    <a:pt x="55651" y="241294"/>
                  </a:lnTo>
                  <a:lnTo>
                    <a:pt x="78747" y="203274"/>
                  </a:lnTo>
                  <a:lnTo>
                    <a:pt x="105291" y="167776"/>
                  </a:lnTo>
                  <a:lnTo>
                    <a:pt x="135051" y="135032"/>
                  </a:lnTo>
                  <a:lnTo>
                    <a:pt x="167796" y="105274"/>
                  </a:lnTo>
                  <a:lnTo>
                    <a:pt x="203293" y="78733"/>
                  </a:lnTo>
                  <a:lnTo>
                    <a:pt x="241310" y="55640"/>
                  </a:lnTo>
                  <a:lnTo>
                    <a:pt x="281617" y="36226"/>
                  </a:lnTo>
                  <a:lnTo>
                    <a:pt x="323981" y="20724"/>
                  </a:lnTo>
                  <a:lnTo>
                    <a:pt x="368170" y="9365"/>
                  </a:lnTo>
                  <a:lnTo>
                    <a:pt x="413953" y="2379"/>
                  </a:lnTo>
                  <a:lnTo>
                    <a:pt x="461098" y="0"/>
                  </a:lnTo>
                  <a:lnTo>
                    <a:pt x="7219823" y="0"/>
                  </a:lnTo>
                  <a:lnTo>
                    <a:pt x="7266985" y="2379"/>
                  </a:lnTo>
                  <a:lnTo>
                    <a:pt x="7312782" y="9365"/>
                  </a:lnTo>
                  <a:lnTo>
                    <a:pt x="7356981" y="20724"/>
                  </a:lnTo>
                  <a:lnTo>
                    <a:pt x="7399353" y="36226"/>
                  </a:lnTo>
                  <a:lnTo>
                    <a:pt x="7439665" y="55640"/>
                  </a:lnTo>
                  <a:lnTo>
                    <a:pt x="7477685" y="78733"/>
                  </a:lnTo>
                  <a:lnTo>
                    <a:pt x="7513183" y="105274"/>
                  </a:lnTo>
                  <a:lnTo>
                    <a:pt x="7545927" y="135032"/>
                  </a:lnTo>
                  <a:lnTo>
                    <a:pt x="7575685" y="167776"/>
                  </a:lnTo>
                  <a:lnTo>
                    <a:pt x="7602226" y="203274"/>
                  </a:lnTo>
                  <a:lnTo>
                    <a:pt x="7625319" y="241294"/>
                  </a:lnTo>
                  <a:lnTo>
                    <a:pt x="7644733" y="281606"/>
                  </a:lnTo>
                  <a:lnTo>
                    <a:pt x="7660235" y="323978"/>
                  </a:lnTo>
                  <a:lnTo>
                    <a:pt x="7671594" y="368177"/>
                  </a:lnTo>
                  <a:lnTo>
                    <a:pt x="7678580" y="413974"/>
                  </a:lnTo>
                  <a:lnTo>
                    <a:pt x="7680960" y="461137"/>
                  </a:lnTo>
                  <a:lnTo>
                    <a:pt x="7680960" y="5695861"/>
                  </a:lnTo>
                  <a:lnTo>
                    <a:pt x="7678580" y="5743006"/>
                  </a:lnTo>
                  <a:lnTo>
                    <a:pt x="7671594" y="5788789"/>
                  </a:lnTo>
                  <a:lnTo>
                    <a:pt x="7660235" y="5832978"/>
                  </a:lnTo>
                  <a:lnTo>
                    <a:pt x="7644733" y="5875342"/>
                  </a:lnTo>
                  <a:lnTo>
                    <a:pt x="7625319" y="5915649"/>
                  </a:lnTo>
                  <a:lnTo>
                    <a:pt x="7602226" y="5953666"/>
                  </a:lnTo>
                  <a:lnTo>
                    <a:pt x="7575685" y="5989163"/>
                  </a:lnTo>
                  <a:lnTo>
                    <a:pt x="7545927" y="6021908"/>
                  </a:lnTo>
                  <a:lnTo>
                    <a:pt x="7513183" y="6051668"/>
                  </a:lnTo>
                  <a:lnTo>
                    <a:pt x="7477685" y="6078212"/>
                  </a:lnTo>
                  <a:lnTo>
                    <a:pt x="7439665" y="6101308"/>
                  </a:lnTo>
                  <a:lnTo>
                    <a:pt x="7399353" y="6120724"/>
                  </a:lnTo>
                  <a:lnTo>
                    <a:pt x="7356981" y="6136230"/>
                  </a:lnTo>
                  <a:lnTo>
                    <a:pt x="7312782" y="6147592"/>
                  </a:lnTo>
                  <a:lnTo>
                    <a:pt x="7266985" y="6154579"/>
                  </a:lnTo>
                  <a:lnTo>
                    <a:pt x="7219823" y="6156960"/>
                  </a:lnTo>
                  <a:lnTo>
                    <a:pt x="461098" y="6156960"/>
                  </a:lnTo>
                  <a:lnTo>
                    <a:pt x="413953" y="6154579"/>
                  </a:lnTo>
                  <a:lnTo>
                    <a:pt x="368170" y="6147592"/>
                  </a:lnTo>
                  <a:lnTo>
                    <a:pt x="323981" y="6136230"/>
                  </a:lnTo>
                  <a:lnTo>
                    <a:pt x="281617" y="6120724"/>
                  </a:lnTo>
                  <a:lnTo>
                    <a:pt x="241310" y="6101308"/>
                  </a:lnTo>
                  <a:lnTo>
                    <a:pt x="203293" y="6078212"/>
                  </a:lnTo>
                  <a:lnTo>
                    <a:pt x="167796" y="6051668"/>
                  </a:lnTo>
                  <a:lnTo>
                    <a:pt x="135051" y="6021908"/>
                  </a:lnTo>
                  <a:lnTo>
                    <a:pt x="105291" y="5989163"/>
                  </a:lnTo>
                  <a:lnTo>
                    <a:pt x="78747" y="5953666"/>
                  </a:lnTo>
                  <a:lnTo>
                    <a:pt x="55651" y="5915649"/>
                  </a:lnTo>
                  <a:lnTo>
                    <a:pt x="36235" y="5875342"/>
                  </a:lnTo>
                  <a:lnTo>
                    <a:pt x="20729" y="5832978"/>
                  </a:lnTo>
                  <a:lnTo>
                    <a:pt x="9367" y="5788789"/>
                  </a:lnTo>
                  <a:lnTo>
                    <a:pt x="2380" y="5743006"/>
                  </a:lnTo>
                  <a:lnTo>
                    <a:pt x="0" y="5695861"/>
                  </a:lnTo>
                  <a:lnTo>
                    <a:pt x="0" y="46113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5039" y="3210560"/>
              <a:ext cx="1767839" cy="386080"/>
            </a:xfrm>
            <a:custGeom>
              <a:avLst/>
              <a:gdLst/>
              <a:ahLst/>
              <a:cxnLst/>
              <a:rect l="l" t="t" r="r" b="b"/>
              <a:pathLst>
                <a:path w="1767839" h="386079">
                  <a:moveTo>
                    <a:pt x="1767839" y="0"/>
                  </a:moveTo>
                  <a:lnTo>
                    <a:pt x="0" y="0"/>
                  </a:lnTo>
                  <a:lnTo>
                    <a:pt x="0" y="386079"/>
                  </a:lnTo>
                  <a:lnTo>
                    <a:pt x="1767839" y="386079"/>
                  </a:lnTo>
                  <a:lnTo>
                    <a:pt x="1767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12760" y="1539240"/>
              <a:ext cx="3901440" cy="3515360"/>
            </a:xfrm>
            <a:custGeom>
              <a:avLst/>
              <a:gdLst/>
              <a:ahLst/>
              <a:cxnLst/>
              <a:rect l="l" t="t" r="r" b="b"/>
              <a:pathLst>
                <a:path w="3901440" h="3515360">
                  <a:moveTo>
                    <a:pt x="0" y="263271"/>
                  </a:moveTo>
                  <a:lnTo>
                    <a:pt x="4241" y="215943"/>
                  </a:lnTo>
                  <a:lnTo>
                    <a:pt x="16469" y="171401"/>
                  </a:lnTo>
                  <a:lnTo>
                    <a:pt x="35940" y="130386"/>
                  </a:lnTo>
                  <a:lnTo>
                    <a:pt x="61913" y="93642"/>
                  </a:lnTo>
                  <a:lnTo>
                    <a:pt x="93642" y="61913"/>
                  </a:lnTo>
                  <a:lnTo>
                    <a:pt x="130386" y="35940"/>
                  </a:lnTo>
                  <a:lnTo>
                    <a:pt x="171401" y="16469"/>
                  </a:lnTo>
                  <a:lnTo>
                    <a:pt x="215943" y="4241"/>
                  </a:lnTo>
                  <a:lnTo>
                    <a:pt x="263271" y="0"/>
                  </a:lnTo>
                  <a:lnTo>
                    <a:pt x="3638169" y="0"/>
                  </a:lnTo>
                  <a:lnTo>
                    <a:pt x="3685496" y="4241"/>
                  </a:lnTo>
                  <a:lnTo>
                    <a:pt x="3730038" y="16469"/>
                  </a:lnTo>
                  <a:lnTo>
                    <a:pt x="3771053" y="35940"/>
                  </a:lnTo>
                  <a:lnTo>
                    <a:pt x="3807797" y="61913"/>
                  </a:lnTo>
                  <a:lnTo>
                    <a:pt x="3839526" y="93642"/>
                  </a:lnTo>
                  <a:lnTo>
                    <a:pt x="3865499" y="130386"/>
                  </a:lnTo>
                  <a:lnTo>
                    <a:pt x="3884970" y="171401"/>
                  </a:lnTo>
                  <a:lnTo>
                    <a:pt x="3897198" y="215943"/>
                  </a:lnTo>
                  <a:lnTo>
                    <a:pt x="3901440" y="263271"/>
                  </a:lnTo>
                  <a:lnTo>
                    <a:pt x="3901440" y="3252089"/>
                  </a:lnTo>
                  <a:lnTo>
                    <a:pt x="3897198" y="3299416"/>
                  </a:lnTo>
                  <a:lnTo>
                    <a:pt x="3884970" y="3343958"/>
                  </a:lnTo>
                  <a:lnTo>
                    <a:pt x="3865499" y="3384973"/>
                  </a:lnTo>
                  <a:lnTo>
                    <a:pt x="3839526" y="3421717"/>
                  </a:lnTo>
                  <a:lnTo>
                    <a:pt x="3807797" y="3453446"/>
                  </a:lnTo>
                  <a:lnTo>
                    <a:pt x="3771053" y="3479419"/>
                  </a:lnTo>
                  <a:lnTo>
                    <a:pt x="3730038" y="3498890"/>
                  </a:lnTo>
                  <a:lnTo>
                    <a:pt x="3685496" y="3511118"/>
                  </a:lnTo>
                  <a:lnTo>
                    <a:pt x="3638169" y="3515360"/>
                  </a:lnTo>
                  <a:lnTo>
                    <a:pt x="263271" y="3515360"/>
                  </a:lnTo>
                  <a:lnTo>
                    <a:pt x="215943" y="3511118"/>
                  </a:lnTo>
                  <a:lnTo>
                    <a:pt x="171401" y="3498890"/>
                  </a:lnTo>
                  <a:lnTo>
                    <a:pt x="130386" y="3479419"/>
                  </a:lnTo>
                  <a:lnTo>
                    <a:pt x="93642" y="3453446"/>
                  </a:lnTo>
                  <a:lnTo>
                    <a:pt x="61913" y="3421717"/>
                  </a:lnTo>
                  <a:lnTo>
                    <a:pt x="35940" y="3384973"/>
                  </a:lnTo>
                  <a:lnTo>
                    <a:pt x="16469" y="3343958"/>
                  </a:lnTo>
                  <a:lnTo>
                    <a:pt x="4241" y="3299416"/>
                  </a:lnTo>
                  <a:lnTo>
                    <a:pt x="0" y="3252089"/>
                  </a:lnTo>
                  <a:lnTo>
                    <a:pt x="0" y="26327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0038" y="726495"/>
            <a:ext cx="7396480" cy="5577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54020" y="426801"/>
            <a:ext cx="10309180" cy="1143000"/>
            <a:chOff x="30480" y="101600"/>
            <a:chExt cx="10309180" cy="1143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" y="101600"/>
              <a:ext cx="10185400" cy="1143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7980" y="347829"/>
              <a:ext cx="9631680" cy="751840"/>
            </a:xfrm>
            <a:custGeom>
              <a:avLst/>
              <a:gdLst/>
              <a:ahLst/>
              <a:cxnLst/>
              <a:rect l="l" t="t" r="r" b="b"/>
              <a:pathLst>
                <a:path w="9631680" h="751840">
                  <a:moveTo>
                    <a:pt x="9575419" y="0"/>
                  </a:moveTo>
                  <a:lnTo>
                    <a:pt x="56299" y="0"/>
                  </a:lnTo>
                  <a:lnTo>
                    <a:pt x="34386" y="4415"/>
                  </a:lnTo>
                  <a:lnTo>
                    <a:pt x="16490" y="16462"/>
                  </a:lnTo>
                  <a:lnTo>
                    <a:pt x="4424" y="34343"/>
                  </a:lnTo>
                  <a:lnTo>
                    <a:pt x="0" y="56260"/>
                  </a:lnTo>
                  <a:lnTo>
                    <a:pt x="0" y="695578"/>
                  </a:lnTo>
                  <a:lnTo>
                    <a:pt x="4424" y="717496"/>
                  </a:lnTo>
                  <a:lnTo>
                    <a:pt x="16490" y="735377"/>
                  </a:lnTo>
                  <a:lnTo>
                    <a:pt x="34386" y="747424"/>
                  </a:lnTo>
                  <a:lnTo>
                    <a:pt x="56299" y="751839"/>
                  </a:lnTo>
                  <a:lnTo>
                    <a:pt x="9575419" y="751839"/>
                  </a:lnTo>
                  <a:lnTo>
                    <a:pt x="9597336" y="747424"/>
                  </a:lnTo>
                  <a:lnTo>
                    <a:pt x="9615217" y="735377"/>
                  </a:lnTo>
                  <a:lnTo>
                    <a:pt x="9627264" y="717496"/>
                  </a:lnTo>
                  <a:lnTo>
                    <a:pt x="9631680" y="695578"/>
                  </a:lnTo>
                  <a:lnTo>
                    <a:pt x="9631680" y="56260"/>
                  </a:lnTo>
                  <a:lnTo>
                    <a:pt x="9627264" y="34343"/>
                  </a:lnTo>
                  <a:lnTo>
                    <a:pt x="9615217" y="16462"/>
                  </a:lnTo>
                  <a:lnTo>
                    <a:pt x="9597336" y="4415"/>
                  </a:lnTo>
                  <a:lnTo>
                    <a:pt x="95754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880" y="299720"/>
              <a:ext cx="9631680" cy="751840"/>
            </a:xfrm>
            <a:custGeom>
              <a:avLst/>
              <a:gdLst/>
              <a:ahLst/>
              <a:cxnLst/>
              <a:rect l="l" t="t" r="r" b="b"/>
              <a:pathLst>
                <a:path w="9631680" h="751840">
                  <a:moveTo>
                    <a:pt x="0" y="56260"/>
                  </a:moveTo>
                  <a:lnTo>
                    <a:pt x="4424" y="34343"/>
                  </a:lnTo>
                  <a:lnTo>
                    <a:pt x="16490" y="16462"/>
                  </a:lnTo>
                  <a:lnTo>
                    <a:pt x="34386" y="4415"/>
                  </a:lnTo>
                  <a:lnTo>
                    <a:pt x="56299" y="0"/>
                  </a:lnTo>
                  <a:lnTo>
                    <a:pt x="9575419" y="0"/>
                  </a:lnTo>
                  <a:lnTo>
                    <a:pt x="9597336" y="4415"/>
                  </a:lnTo>
                  <a:lnTo>
                    <a:pt x="9615217" y="16462"/>
                  </a:lnTo>
                  <a:lnTo>
                    <a:pt x="9627264" y="34343"/>
                  </a:lnTo>
                  <a:lnTo>
                    <a:pt x="9631680" y="56260"/>
                  </a:lnTo>
                  <a:lnTo>
                    <a:pt x="9631680" y="695578"/>
                  </a:lnTo>
                  <a:lnTo>
                    <a:pt x="9627264" y="717496"/>
                  </a:lnTo>
                  <a:lnTo>
                    <a:pt x="9615217" y="735377"/>
                  </a:lnTo>
                  <a:lnTo>
                    <a:pt x="9597336" y="747424"/>
                  </a:lnTo>
                  <a:lnTo>
                    <a:pt x="9575419" y="751839"/>
                  </a:lnTo>
                  <a:lnTo>
                    <a:pt x="56299" y="751839"/>
                  </a:lnTo>
                  <a:lnTo>
                    <a:pt x="34386" y="747424"/>
                  </a:lnTo>
                  <a:lnTo>
                    <a:pt x="16490" y="735377"/>
                  </a:lnTo>
                  <a:lnTo>
                    <a:pt x="4424" y="717496"/>
                  </a:lnTo>
                  <a:lnTo>
                    <a:pt x="0" y="695578"/>
                  </a:lnTo>
                  <a:lnTo>
                    <a:pt x="0" y="56260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0590" y="748277"/>
            <a:ext cx="6177280" cy="601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Нажать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на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0" dirty="0">
                <a:solidFill>
                  <a:srgbClr val="20883C"/>
                </a:solidFill>
                <a:latin typeface="Tahoma"/>
                <a:cs typeface="Tahoma"/>
              </a:rPr>
              <a:t>«Организации»,</a:t>
            </a:r>
            <a:r>
              <a:rPr sz="1450" b="1" spc="-204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выбрать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нужную,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затем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400"/>
              </a:lnSpc>
            </a:pP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во</a:t>
            </a:r>
            <a:r>
              <a:rPr sz="1450" b="1" spc="-7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вкладке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«Сотрудники»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4282B"/>
                </a:solidFill>
                <a:latin typeface="Tahoma"/>
                <a:cs typeface="Tahoma"/>
              </a:rPr>
              <a:t>добавить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сотрудников,</a:t>
            </a:r>
            <a:r>
              <a:rPr sz="1450" b="1" spc="-21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нажав</a:t>
            </a:r>
            <a:r>
              <a:rPr sz="1450" b="1" spc="-19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кнопку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590"/>
              </a:lnSpc>
            </a:pP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250" dirty="0">
                <a:solidFill>
                  <a:srgbClr val="24282B"/>
                </a:solidFill>
                <a:latin typeface="Tahoma"/>
                <a:cs typeface="Tahoma"/>
              </a:rPr>
              <a:t>»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" y="1686893"/>
            <a:ext cx="11506198" cy="4470067"/>
            <a:chOff x="685800" y="1686893"/>
            <a:chExt cx="11506198" cy="4470067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9919" y="3467735"/>
              <a:ext cx="5212079" cy="26892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1686893"/>
              <a:ext cx="6126480" cy="27002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54960" y="2093848"/>
              <a:ext cx="6341110" cy="2731770"/>
            </a:xfrm>
            <a:custGeom>
              <a:avLst/>
              <a:gdLst/>
              <a:ahLst/>
              <a:cxnLst/>
              <a:rect l="l" t="t" r="r" b="b"/>
              <a:pathLst>
                <a:path w="6341109" h="2731770">
                  <a:moveTo>
                    <a:pt x="697103" y="18542"/>
                  </a:moveTo>
                  <a:lnTo>
                    <a:pt x="688848" y="0"/>
                  </a:lnTo>
                  <a:lnTo>
                    <a:pt x="65519" y="276059"/>
                  </a:lnTo>
                  <a:lnTo>
                    <a:pt x="54229" y="250571"/>
                  </a:lnTo>
                  <a:lnTo>
                    <a:pt x="0" y="316230"/>
                  </a:lnTo>
                  <a:lnTo>
                    <a:pt x="85090" y="320167"/>
                  </a:lnTo>
                  <a:lnTo>
                    <a:pt x="76073" y="299847"/>
                  </a:lnTo>
                  <a:lnTo>
                    <a:pt x="73799" y="294728"/>
                  </a:lnTo>
                  <a:lnTo>
                    <a:pt x="697103" y="18542"/>
                  </a:lnTo>
                  <a:close/>
                </a:path>
                <a:path w="6341109" h="2731770">
                  <a:moveTo>
                    <a:pt x="6340983" y="2129536"/>
                  </a:moveTo>
                  <a:lnTo>
                    <a:pt x="6326124" y="2115566"/>
                  </a:lnTo>
                  <a:lnTo>
                    <a:pt x="5805551" y="2668854"/>
                  </a:lnTo>
                  <a:lnTo>
                    <a:pt x="5785231" y="2649728"/>
                  </a:lnTo>
                  <a:lnTo>
                    <a:pt x="5760720" y="2731389"/>
                  </a:lnTo>
                  <a:lnTo>
                    <a:pt x="5840730" y="2701925"/>
                  </a:lnTo>
                  <a:lnTo>
                    <a:pt x="5830189" y="2692019"/>
                  </a:lnTo>
                  <a:lnTo>
                    <a:pt x="5820346" y="2682773"/>
                  </a:lnTo>
                  <a:lnTo>
                    <a:pt x="6340983" y="212953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3352800" y="51688"/>
            <a:ext cx="4608195" cy="891540"/>
            <a:chOff x="264084" y="60063"/>
            <a:chExt cx="4608195" cy="891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4084" y="60063"/>
              <a:ext cx="4607711" cy="8909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1640" y="177799"/>
              <a:ext cx="4297680" cy="650240"/>
            </a:xfrm>
            <a:custGeom>
              <a:avLst/>
              <a:gdLst/>
              <a:ahLst/>
              <a:cxnLst/>
              <a:rect l="l" t="t" r="r" b="b"/>
              <a:pathLst>
                <a:path w="4297680" h="650240">
                  <a:moveTo>
                    <a:pt x="4249039" y="0"/>
                  </a:moveTo>
                  <a:lnTo>
                    <a:pt x="48691" y="0"/>
                  </a:lnTo>
                  <a:lnTo>
                    <a:pt x="29741" y="3831"/>
                  </a:lnTo>
                  <a:lnTo>
                    <a:pt x="14263" y="14271"/>
                  </a:lnTo>
                  <a:lnTo>
                    <a:pt x="3827" y="29735"/>
                  </a:lnTo>
                  <a:lnTo>
                    <a:pt x="0" y="48641"/>
                  </a:lnTo>
                  <a:lnTo>
                    <a:pt x="0" y="601599"/>
                  </a:lnTo>
                  <a:lnTo>
                    <a:pt x="3827" y="620504"/>
                  </a:lnTo>
                  <a:lnTo>
                    <a:pt x="14263" y="635968"/>
                  </a:lnTo>
                  <a:lnTo>
                    <a:pt x="29741" y="646408"/>
                  </a:lnTo>
                  <a:lnTo>
                    <a:pt x="48691" y="650239"/>
                  </a:lnTo>
                  <a:lnTo>
                    <a:pt x="4249039" y="650239"/>
                  </a:lnTo>
                  <a:lnTo>
                    <a:pt x="4267944" y="646408"/>
                  </a:lnTo>
                  <a:lnTo>
                    <a:pt x="4283408" y="635968"/>
                  </a:lnTo>
                  <a:lnTo>
                    <a:pt x="4293848" y="620504"/>
                  </a:lnTo>
                  <a:lnTo>
                    <a:pt x="4297680" y="601599"/>
                  </a:lnTo>
                  <a:lnTo>
                    <a:pt x="4297680" y="48641"/>
                  </a:lnTo>
                  <a:lnTo>
                    <a:pt x="4293848" y="29735"/>
                  </a:lnTo>
                  <a:lnTo>
                    <a:pt x="4283408" y="14271"/>
                  </a:lnTo>
                  <a:lnTo>
                    <a:pt x="4267944" y="3831"/>
                  </a:lnTo>
                  <a:lnTo>
                    <a:pt x="4249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1640" y="177799"/>
              <a:ext cx="4297680" cy="650240"/>
            </a:xfrm>
            <a:custGeom>
              <a:avLst/>
              <a:gdLst/>
              <a:ahLst/>
              <a:cxnLst/>
              <a:rect l="l" t="t" r="r" b="b"/>
              <a:pathLst>
                <a:path w="4297680" h="650240">
                  <a:moveTo>
                    <a:pt x="0" y="48641"/>
                  </a:moveTo>
                  <a:lnTo>
                    <a:pt x="3827" y="29735"/>
                  </a:lnTo>
                  <a:lnTo>
                    <a:pt x="14263" y="14271"/>
                  </a:lnTo>
                  <a:lnTo>
                    <a:pt x="29741" y="3831"/>
                  </a:lnTo>
                  <a:lnTo>
                    <a:pt x="48691" y="0"/>
                  </a:lnTo>
                  <a:lnTo>
                    <a:pt x="4249039" y="0"/>
                  </a:lnTo>
                  <a:lnTo>
                    <a:pt x="4267944" y="3831"/>
                  </a:lnTo>
                  <a:lnTo>
                    <a:pt x="4283408" y="14271"/>
                  </a:lnTo>
                  <a:lnTo>
                    <a:pt x="4293848" y="29735"/>
                  </a:lnTo>
                  <a:lnTo>
                    <a:pt x="4297680" y="48641"/>
                  </a:lnTo>
                  <a:lnTo>
                    <a:pt x="4297680" y="601599"/>
                  </a:lnTo>
                  <a:lnTo>
                    <a:pt x="4293848" y="620504"/>
                  </a:lnTo>
                  <a:lnTo>
                    <a:pt x="4283408" y="635968"/>
                  </a:lnTo>
                  <a:lnTo>
                    <a:pt x="4267944" y="646408"/>
                  </a:lnTo>
                  <a:lnTo>
                    <a:pt x="4249039" y="650239"/>
                  </a:lnTo>
                  <a:lnTo>
                    <a:pt x="48691" y="650239"/>
                  </a:lnTo>
                  <a:lnTo>
                    <a:pt x="29741" y="646408"/>
                  </a:lnTo>
                  <a:lnTo>
                    <a:pt x="14263" y="635968"/>
                  </a:lnTo>
                  <a:lnTo>
                    <a:pt x="3827" y="620504"/>
                  </a:lnTo>
                  <a:lnTo>
                    <a:pt x="0" y="601599"/>
                  </a:lnTo>
                  <a:lnTo>
                    <a:pt x="0" y="4864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57600" y="304165"/>
            <a:ext cx="3754754" cy="417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550"/>
              </a:lnSpc>
              <a:spcBef>
                <a:spcPts val="90"/>
              </a:spcBef>
            </a:pP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9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90" dirty="0">
                <a:solidFill>
                  <a:srgbClr val="24282B"/>
                </a:solidFill>
                <a:latin typeface="Tahoma"/>
                <a:cs typeface="Tahoma"/>
              </a:rPr>
              <a:t>ф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ц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60" dirty="0">
                <a:solidFill>
                  <a:srgbClr val="24282B"/>
                </a:solidFill>
                <a:latin typeface="Tahoma"/>
                <a:cs typeface="Tahoma"/>
              </a:rPr>
              <a:t>ю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ру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дн</a:t>
            </a:r>
            <a:r>
              <a:rPr sz="1450" b="1" spc="9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550"/>
              </a:lnSpc>
            </a:pPr>
            <a:r>
              <a:rPr sz="1450" b="1" spc="-185" dirty="0">
                <a:solidFill>
                  <a:srgbClr val="20883C"/>
                </a:solidFill>
                <a:latin typeface="Tahoma"/>
                <a:cs typeface="Tahoma"/>
              </a:rPr>
              <a:t>(</a:t>
            </a:r>
            <a:r>
              <a:rPr sz="1450" b="1" spc="90" dirty="0">
                <a:solidFill>
                  <a:srgbClr val="20883C"/>
                </a:solidFill>
                <a:latin typeface="Tahoma"/>
                <a:cs typeface="Tahoma"/>
              </a:rPr>
              <a:t>Ф</a:t>
            </a:r>
            <a:r>
              <a:rPr sz="1450" b="1" spc="75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8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-105" dirty="0">
                <a:solidFill>
                  <a:srgbClr val="20883C"/>
                </a:solidFill>
                <a:latin typeface="Tahoma"/>
                <a:cs typeface="Tahoma"/>
              </a:rPr>
              <a:t>,</a:t>
            </a:r>
            <a:r>
              <a:rPr sz="1450" b="1" spc="-14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65" dirty="0">
                <a:solidFill>
                  <a:srgbClr val="20883C"/>
                </a:solidFill>
                <a:latin typeface="Tahoma"/>
                <a:cs typeface="Tahoma"/>
              </a:rPr>
              <a:t>С</a:t>
            </a:r>
            <a:r>
              <a:rPr sz="1450" b="1" spc="95" dirty="0">
                <a:solidFill>
                  <a:srgbClr val="20883C"/>
                </a:solidFill>
                <a:latin typeface="Tahoma"/>
                <a:cs typeface="Tahoma"/>
              </a:rPr>
              <a:t>Н</a:t>
            </a:r>
            <a:r>
              <a:rPr sz="1450" b="1" spc="75" dirty="0">
                <a:solidFill>
                  <a:srgbClr val="20883C"/>
                </a:solidFill>
                <a:latin typeface="Tahoma"/>
                <a:cs typeface="Tahoma"/>
              </a:rPr>
              <a:t>И</a:t>
            </a:r>
            <a:r>
              <a:rPr sz="1450" b="1" spc="-5" dirty="0">
                <a:solidFill>
                  <a:srgbClr val="20883C"/>
                </a:solidFill>
                <a:latin typeface="Tahoma"/>
                <a:cs typeface="Tahoma"/>
              </a:rPr>
              <a:t>Л</a:t>
            </a:r>
            <a:r>
              <a:rPr sz="1450" b="1" spc="-15" dirty="0">
                <a:solidFill>
                  <a:srgbClr val="20883C"/>
                </a:solidFill>
                <a:latin typeface="Tahoma"/>
                <a:cs typeface="Tahoma"/>
              </a:rPr>
              <a:t>С,</a:t>
            </a:r>
            <a:r>
              <a:rPr sz="1450" b="1" spc="-215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25" dirty="0">
                <a:solidFill>
                  <a:srgbClr val="20883C"/>
                </a:solidFill>
                <a:latin typeface="Tahoma"/>
                <a:cs typeface="Tahoma"/>
              </a:rPr>
              <a:t>э</a:t>
            </a:r>
            <a:r>
              <a:rPr sz="1450" b="1" spc="10" dirty="0">
                <a:solidFill>
                  <a:srgbClr val="20883C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е</a:t>
            </a:r>
            <a:r>
              <a:rPr sz="1450" b="1" spc="5" dirty="0">
                <a:solidFill>
                  <a:srgbClr val="20883C"/>
                </a:solidFill>
                <a:latin typeface="Tahoma"/>
                <a:cs typeface="Tahoma"/>
              </a:rPr>
              <a:t>к</a:t>
            </a:r>
            <a:r>
              <a:rPr sz="1450" b="1" spc="-35" dirty="0">
                <a:solidFill>
                  <a:srgbClr val="20883C"/>
                </a:solidFill>
                <a:latin typeface="Tahoma"/>
                <a:cs typeface="Tahoma"/>
              </a:rPr>
              <a:t>т</a:t>
            </a:r>
            <a:r>
              <a:rPr sz="1450" b="1" spc="45" dirty="0">
                <a:solidFill>
                  <a:srgbClr val="20883C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нн</a:t>
            </a:r>
            <a:r>
              <a:rPr sz="1450" b="1" spc="10" dirty="0">
                <a:solidFill>
                  <a:srgbClr val="20883C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0883C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0883C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0883C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0883C"/>
                </a:solidFill>
                <a:latin typeface="Tahoma"/>
                <a:cs typeface="Tahoma"/>
              </a:rPr>
              <a:t>о</a:t>
            </a:r>
            <a:r>
              <a:rPr sz="1450" b="1" spc="-15" dirty="0">
                <a:solidFill>
                  <a:srgbClr val="20883C"/>
                </a:solidFill>
                <a:latin typeface="Tahoma"/>
                <a:cs typeface="Tahoma"/>
              </a:rPr>
              <a:t>ч</a:t>
            </a:r>
            <a:r>
              <a:rPr sz="1450" b="1" spc="-35" dirty="0">
                <a:solidFill>
                  <a:srgbClr val="20883C"/>
                </a:solidFill>
                <a:latin typeface="Tahoma"/>
                <a:cs typeface="Tahoma"/>
              </a:rPr>
              <a:t>т</a:t>
            </a:r>
            <a:r>
              <a:rPr sz="1450" b="1" spc="10" dirty="0">
                <a:solidFill>
                  <a:srgbClr val="20883C"/>
                </a:solidFill>
                <a:latin typeface="Tahoma"/>
                <a:cs typeface="Tahoma"/>
              </a:rPr>
              <a:t>а</a:t>
            </a:r>
            <a:r>
              <a:rPr sz="1450" b="1" spc="-160" dirty="0">
                <a:solidFill>
                  <a:srgbClr val="20883C"/>
                </a:solidFill>
                <a:latin typeface="Tahoma"/>
                <a:cs typeface="Tahoma"/>
              </a:rPr>
              <a:t>)</a:t>
            </a:r>
            <a:endParaRPr sz="1450" dirty="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895600" y="1018267"/>
            <a:ext cx="5750560" cy="5140960"/>
            <a:chOff x="2895600" y="1018267"/>
            <a:chExt cx="5750560" cy="51409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1018267"/>
              <a:ext cx="5750560" cy="5140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97200" y="4399280"/>
              <a:ext cx="995680" cy="223520"/>
            </a:xfrm>
            <a:custGeom>
              <a:avLst/>
              <a:gdLst/>
              <a:ahLst/>
              <a:cxnLst/>
              <a:rect l="l" t="t" r="r" b="b"/>
              <a:pathLst>
                <a:path w="995679" h="223520">
                  <a:moveTo>
                    <a:pt x="995679" y="0"/>
                  </a:moveTo>
                  <a:lnTo>
                    <a:pt x="0" y="0"/>
                  </a:lnTo>
                  <a:lnTo>
                    <a:pt x="0" y="223520"/>
                  </a:lnTo>
                  <a:lnTo>
                    <a:pt x="995679" y="223520"/>
                  </a:lnTo>
                  <a:lnTo>
                    <a:pt x="9956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71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2514600" y="146697"/>
            <a:ext cx="8179337" cy="1235075"/>
            <a:chOff x="213292" y="182618"/>
            <a:chExt cx="8178552" cy="1234963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292" y="182618"/>
              <a:ext cx="5217294" cy="12349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04884" y="299137"/>
              <a:ext cx="4886960" cy="985519"/>
            </a:xfrm>
            <a:custGeom>
              <a:avLst/>
              <a:gdLst/>
              <a:ahLst/>
              <a:cxnLst/>
              <a:rect l="l" t="t" r="r" b="b"/>
              <a:pathLst>
                <a:path w="4886960" h="985519">
                  <a:moveTo>
                    <a:pt x="4813173" y="0"/>
                  </a:moveTo>
                  <a:lnTo>
                    <a:pt x="73812" y="0"/>
                  </a:lnTo>
                  <a:lnTo>
                    <a:pt x="45080" y="5796"/>
                  </a:lnTo>
                  <a:lnTo>
                    <a:pt x="21618" y="21605"/>
                  </a:lnTo>
                  <a:lnTo>
                    <a:pt x="5800" y="45059"/>
                  </a:lnTo>
                  <a:lnTo>
                    <a:pt x="0" y="73787"/>
                  </a:lnTo>
                  <a:lnTo>
                    <a:pt x="0" y="911733"/>
                  </a:lnTo>
                  <a:lnTo>
                    <a:pt x="5800" y="940460"/>
                  </a:lnTo>
                  <a:lnTo>
                    <a:pt x="21618" y="963914"/>
                  </a:lnTo>
                  <a:lnTo>
                    <a:pt x="45080" y="979723"/>
                  </a:lnTo>
                  <a:lnTo>
                    <a:pt x="73812" y="985520"/>
                  </a:lnTo>
                  <a:lnTo>
                    <a:pt x="4813173" y="985520"/>
                  </a:lnTo>
                  <a:lnTo>
                    <a:pt x="4841900" y="979723"/>
                  </a:lnTo>
                  <a:lnTo>
                    <a:pt x="4865354" y="963914"/>
                  </a:lnTo>
                  <a:lnTo>
                    <a:pt x="4881163" y="940460"/>
                  </a:lnTo>
                  <a:lnTo>
                    <a:pt x="4886960" y="911733"/>
                  </a:lnTo>
                  <a:lnTo>
                    <a:pt x="4886960" y="73787"/>
                  </a:lnTo>
                  <a:lnTo>
                    <a:pt x="4881163" y="45059"/>
                  </a:lnTo>
                  <a:lnTo>
                    <a:pt x="4865354" y="21605"/>
                  </a:lnTo>
                  <a:lnTo>
                    <a:pt x="4841900" y="5796"/>
                  </a:lnTo>
                  <a:lnTo>
                    <a:pt x="48131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309879"/>
              <a:ext cx="4886960" cy="985519"/>
            </a:xfrm>
            <a:custGeom>
              <a:avLst/>
              <a:gdLst/>
              <a:ahLst/>
              <a:cxnLst/>
              <a:rect l="l" t="t" r="r" b="b"/>
              <a:pathLst>
                <a:path w="4886960" h="985519">
                  <a:moveTo>
                    <a:pt x="0" y="73787"/>
                  </a:moveTo>
                  <a:lnTo>
                    <a:pt x="5800" y="45059"/>
                  </a:lnTo>
                  <a:lnTo>
                    <a:pt x="21618" y="21605"/>
                  </a:lnTo>
                  <a:lnTo>
                    <a:pt x="45080" y="5796"/>
                  </a:lnTo>
                  <a:lnTo>
                    <a:pt x="73812" y="0"/>
                  </a:lnTo>
                  <a:lnTo>
                    <a:pt x="4813173" y="0"/>
                  </a:lnTo>
                  <a:lnTo>
                    <a:pt x="4841900" y="5796"/>
                  </a:lnTo>
                  <a:lnTo>
                    <a:pt x="4865354" y="21605"/>
                  </a:lnTo>
                  <a:lnTo>
                    <a:pt x="4881163" y="45059"/>
                  </a:lnTo>
                  <a:lnTo>
                    <a:pt x="4886960" y="73787"/>
                  </a:lnTo>
                  <a:lnTo>
                    <a:pt x="4886960" y="911733"/>
                  </a:lnTo>
                  <a:lnTo>
                    <a:pt x="4881163" y="940460"/>
                  </a:lnTo>
                  <a:lnTo>
                    <a:pt x="4865354" y="963914"/>
                  </a:lnTo>
                  <a:lnTo>
                    <a:pt x="4841900" y="979723"/>
                  </a:lnTo>
                  <a:lnTo>
                    <a:pt x="4813173" y="985520"/>
                  </a:lnTo>
                  <a:lnTo>
                    <a:pt x="73812" y="985520"/>
                  </a:lnTo>
                  <a:lnTo>
                    <a:pt x="45080" y="979723"/>
                  </a:lnTo>
                  <a:lnTo>
                    <a:pt x="21618" y="963914"/>
                  </a:lnTo>
                  <a:lnTo>
                    <a:pt x="5800" y="940460"/>
                  </a:lnTo>
                  <a:lnTo>
                    <a:pt x="0" y="911733"/>
                  </a:lnTo>
                  <a:lnTo>
                    <a:pt x="0" y="73787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19400" y="371805"/>
            <a:ext cx="4471035" cy="7848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ct val="81400"/>
              </a:lnSpc>
              <a:spcBef>
                <a:spcPts val="415"/>
              </a:spcBef>
            </a:pP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Сотруднику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на</a:t>
            </a:r>
            <a:r>
              <a:rPr sz="1450" b="1" spc="-16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указанную</a:t>
            </a:r>
            <a:r>
              <a:rPr sz="1450" b="1" spc="-1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электронную</a:t>
            </a:r>
            <a:r>
              <a:rPr sz="1450" b="1" spc="-2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почту </a:t>
            </a:r>
            <a:r>
              <a:rPr sz="1450" b="1" spc="-40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10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2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7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14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сс</a:t>
            </a:r>
            <a:r>
              <a:rPr sz="1450" b="1" spc="-20" dirty="0">
                <a:solidFill>
                  <a:srgbClr val="24282B"/>
                </a:solidFill>
                <a:latin typeface="Tahoma"/>
                <a:cs typeface="Tahoma"/>
              </a:rPr>
              <a:t>ы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лк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05" dirty="0">
                <a:solidFill>
                  <a:srgbClr val="24282B"/>
                </a:solidFill>
                <a:latin typeface="Tahoma"/>
                <a:cs typeface="Tahoma"/>
              </a:rPr>
              <a:t>,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н  </a:t>
            </a:r>
            <a:r>
              <a:rPr sz="1450" b="1" spc="10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ж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35" dirty="0">
                <a:solidFill>
                  <a:srgbClr val="24282B"/>
                </a:solidFill>
                <a:latin typeface="Tahoma"/>
                <a:cs typeface="Tahoma"/>
              </a:rPr>
              <a:t>ь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я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ру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к 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ц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24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10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50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-250" dirty="0">
                <a:solidFill>
                  <a:srgbClr val="24282B"/>
                </a:solidFill>
                <a:latin typeface="Tahoma"/>
                <a:cs typeface="Tahoma"/>
              </a:rPr>
              <a:t>»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4400" y="1808479"/>
            <a:ext cx="2743200" cy="372872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85799" y="1386850"/>
            <a:ext cx="7462519" cy="4832351"/>
            <a:chOff x="685799" y="1386850"/>
            <a:chExt cx="7462519" cy="4832351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9" y="1386850"/>
              <a:ext cx="7462519" cy="48323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10640" y="3596640"/>
              <a:ext cx="1046480" cy="10261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1905000" y="372735"/>
            <a:ext cx="4857189" cy="899850"/>
            <a:chOff x="142164" y="243494"/>
            <a:chExt cx="4857189" cy="8998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164" y="243494"/>
              <a:ext cx="4607711" cy="899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01673" y="394969"/>
              <a:ext cx="4297680" cy="650240"/>
            </a:xfrm>
            <a:custGeom>
              <a:avLst/>
              <a:gdLst/>
              <a:ahLst/>
              <a:cxnLst/>
              <a:rect l="l" t="t" r="r" b="b"/>
              <a:pathLst>
                <a:path w="4297680" h="650240">
                  <a:moveTo>
                    <a:pt x="4249039" y="0"/>
                  </a:moveTo>
                  <a:lnTo>
                    <a:pt x="48691" y="0"/>
                  </a:lnTo>
                  <a:lnTo>
                    <a:pt x="29741" y="3831"/>
                  </a:lnTo>
                  <a:lnTo>
                    <a:pt x="14263" y="14271"/>
                  </a:lnTo>
                  <a:lnTo>
                    <a:pt x="3827" y="29735"/>
                  </a:lnTo>
                  <a:lnTo>
                    <a:pt x="0" y="48640"/>
                  </a:lnTo>
                  <a:lnTo>
                    <a:pt x="0" y="601599"/>
                  </a:lnTo>
                  <a:lnTo>
                    <a:pt x="3827" y="620504"/>
                  </a:lnTo>
                  <a:lnTo>
                    <a:pt x="14263" y="635968"/>
                  </a:lnTo>
                  <a:lnTo>
                    <a:pt x="29741" y="646408"/>
                  </a:lnTo>
                  <a:lnTo>
                    <a:pt x="48691" y="650239"/>
                  </a:lnTo>
                  <a:lnTo>
                    <a:pt x="4249039" y="650239"/>
                  </a:lnTo>
                  <a:lnTo>
                    <a:pt x="4267944" y="646408"/>
                  </a:lnTo>
                  <a:lnTo>
                    <a:pt x="4283408" y="635968"/>
                  </a:lnTo>
                  <a:lnTo>
                    <a:pt x="4293848" y="620504"/>
                  </a:lnTo>
                  <a:lnTo>
                    <a:pt x="4297680" y="601599"/>
                  </a:lnTo>
                  <a:lnTo>
                    <a:pt x="4297680" y="48640"/>
                  </a:lnTo>
                  <a:lnTo>
                    <a:pt x="4293848" y="29735"/>
                  </a:lnTo>
                  <a:lnTo>
                    <a:pt x="4283408" y="14271"/>
                  </a:lnTo>
                  <a:lnTo>
                    <a:pt x="4267944" y="3831"/>
                  </a:lnTo>
                  <a:lnTo>
                    <a:pt x="4249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164" y="394968"/>
              <a:ext cx="3566440" cy="641213"/>
            </a:xfrm>
            <a:custGeom>
              <a:avLst/>
              <a:gdLst/>
              <a:ahLst/>
              <a:cxnLst/>
              <a:rect l="l" t="t" r="r" b="b"/>
              <a:pathLst>
                <a:path w="4297680" h="650240">
                  <a:moveTo>
                    <a:pt x="0" y="48640"/>
                  </a:moveTo>
                  <a:lnTo>
                    <a:pt x="3827" y="29735"/>
                  </a:lnTo>
                  <a:lnTo>
                    <a:pt x="14263" y="14271"/>
                  </a:lnTo>
                  <a:lnTo>
                    <a:pt x="29741" y="3831"/>
                  </a:lnTo>
                  <a:lnTo>
                    <a:pt x="48691" y="0"/>
                  </a:lnTo>
                  <a:lnTo>
                    <a:pt x="4249039" y="0"/>
                  </a:lnTo>
                  <a:lnTo>
                    <a:pt x="4267944" y="3831"/>
                  </a:lnTo>
                  <a:lnTo>
                    <a:pt x="4283408" y="14271"/>
                  </a:lnTo>
                  <a:lnTo>
                    <a:pt x="4293848" y="29735"/>
                  </a:lnTo>
                  <a:lnTo>
                    <a:pt x="4297680" y="48640"/>
                  </a:lnTo>
                  <a:lnTo>
                    <a:pt x="4297680" y="601599"/>
                  </a:lnTo>
                  <a:lnTo>
                    <a:pt x="4293848" y="620504"/>
                  </a:lnTo>
                  <a:lnTo>
                    <a:pt x="4283408" y="635968"/>
                  </a:lnTo>
                  <a:lnTo>
                    <a:pt x="4267944" y="646408"/>
                  </a:lnTo>
                  <a:lnTo>
                    <a:pt x="4249039" y="650239"/>
                  </a:lnTo>
                  <a:lnTo>
                    <a:pt x="48691" y="650239"/>
                  </a:lnTo>
                  <a:lnTo>
                    <a:pt x="29741" y="646408"/>
                  </a:lnTo>
                  <a:lnTo>
                    <a:pt x="14263" y="635968"/>
                  </a:lnTo>
                  <a:lnTo>
                    <a:pt x="3827" y="620504"/>
                  </a:lnTo>
                  <a:lnTo>
                    <a:pt x="0" y="601599"/>
                  </a:lnTo>
                  <a:lnTo>
                    <a:pt x="0" y="48640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568440" y="461327"/>
            <a:ext cx="239585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https://trudvsem.ru/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60466" y="521670"/>
            <a:ext cx="3408045" cy="6019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>
              <a:lnSpc>
                <a:spcPct val="80600"/>
              </a:lnSpc>
              <a:spcBef>
                <a:spcPts val="430"/>
              </a:spcBef>
            </a:pP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8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3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сс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» 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-13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-22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204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3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50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»  </a:t>
            </a: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1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C0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00" y="1247268"/>
            <a:ext cx="9662160" cy="50596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object 3"/>
          <p:cNvGrpSpPr/>
          <p:nvPr/>
        </p:nvGrpSpPr>
        <p:grpSpPr>
          <a:xfrm>
            <a:off x="1774462" y="164464"/>
            <a:ext cx="4811395" cy="900430"/>
            <a:chOff x="71057" y="131734"/>
            <a:chExt cx="4811395" cy="9004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57" y="131734"/>
              <a:ext cx="4810885" cy="899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759" y="259079"/>
              <a:ext cx="4480560" cy="650240"/>
            </a:xfrm>
            <a:custGeom>
              <a:avLst/>
              <a:gdLst/>
              <a:ahLst/>
              <a:cxnLst/>
              <a:rect l="l" t="t" r="r" b="b"/>
              <a:pathLst>
                <a:path w="4480560" h="650240">
                  <a:moveTo>
                    <a:pt x="4431919" y="0"/>
                  </a:moveTo>
                  <a:lnTo>
                    <a:pt x="48691" y="0"/>
                  </a:lnTo>
                  <a:lnTo>
                    <a:pt x="29741" y="3831"/>
                  </a:lnTo>
                  <a:lnTo>
                    <a:pt x="14263" y="14271"/>
                  </a:lnTo>
                  <a:lnTo>
                    <a:pt x="3827" y="29735"/>
                  </a:lnTo>
                  <a:lnTo>
                    <a:pt x="0" y="48641"/>
                  </a:lnTo>
                  <a:lnTo>
                    <a:pt x="0" y="601599"/>
                  </a:lnTo>
                  <a:lnTo>
                    <a:pt x="3827" y="620504"/>
                  </a:lnTo>
                  <a:lnTo>
                    <a:pt x="14263" y="635968"/>
                  </a:lnTo>
                  <a:lnTo>
                    <a:pt x="29741" y="646408"/>
                  </a:lnTo>
                  <a:lnTo>
                    <a:pt x="48691" y="650240"/>
                  </a:lnTo>
                  <a:lnTo>
                    <a:pt x="4431919" y="650240"/>
                  </a:lnTo>
                  <a:lnTo>
                    <a:pt x="4450824" y="646408"/>
                  </a:lnTo>
                  <a:lnTo>
                    <a:pt x="4466288" y="635968"/>
                  </a:lnTo>
                  <a:lnTo>
                    <a:pt x="4476728" y="620504"/>
                  </a:lnTo>
                  <a:lnTo>
                    <a:pt x="4480560" y="601599"/>
                  </a:lnTo>
                  <a:lnTo>
                    <a:pt x="4480560" y="48641"/>
                  </a:lnTo>
                  <a:lnTo>
                    <a:pt x="4476728" y="29735"/>
                  </a:lnTo>
                  <a:lnTo>
                    <a:pt x="4466288" y="14271"/>
                  </a:lnTo>
                  <a:lnTo>
                    <a:pt x="4450824" y="3831"/>
                  </a:lnTo>
                  <a:lnTo>
                    <a:pt x="44319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8759" y="259079"/>
              <a:ext cx="4480560" cy="650240"/>
            </a:xfrm>
            <a:custGeom>
              <a:avLst/>
              <a:gdLst/>
              <a:ahLst/>
              <a:cxnLst/>
              <a:rect l="l" t="t" r="r" b="b"/>
              <a:pathLst>
                <a:path w="4480560" h="650240">
                  <a:moveTo>
                    <a:pt x="0" y="48641"/>
                  </a:moveTo>
                  <a:lnTo>
                    <a:pt x="3827" y="29735"/>
                  </a:lnTo>
                  <a:lnTo>
                    <a:pt x="14263" y="14271"/>
                  </a:lnTo>
                  <a:lnTo>
                    <a:pt x="29741" y="3831"/>
                  </a:lnTo>
                  <a:lnTo>
                    <a:pt x="48691" y="0"/>
                  </a:lnTo>
                  <a:lnTo>
                    <a:pt x="4431919" y="0"/>
                  </a:lnTo>
                  <a:lnTo>
                    <a:pt x="4450824" y="3831"/>
                  </a:lnTo>
                  <a:lnTo>
                    <a:pt x="4466288" y="14271"/>
                  </a:lnTo>
                  <a:lnTo>
                    <a:pt x="4476728" y="29735"/>
                  </a:lnTo>
                  <a:lnTo>
                    <a:pt x="4480560" y="48641"/>
                  </a:lnTo>
                  <a:lnTo>
                    <a:pt x="4480560" y="601599"/>
                  </a:lnTo>
                  <a:lnTo>
                    <a:pt x="4476728" y="620504"/>
                  </a:lnTo>
                  <a:lnTo>
                    <a:pt x="4466288" y="635968"/>
                  </a:lnTo>
                  <a:lnTo>
                    <a:pt x="4450824" y="646408"/>
                  </a:lnTo>
                  <a:lnTo>
                    <a:pt x="4431919" y="650240"/>
                  </a:lnTo>
                  <a:lnTo>
                    <a:pt x="48691" y="650240"/>
                  </a:lnTo>
                  <a:lnTo>
                    <a:pt x="29741" y="646408"/>
                  </a:lnTo>
                  <a:lnTo>
                    <a:pt x="14263" y="635968"/>
                  </a:lnTo>
                  <a:lnTo>
                    <a:pt x="3827" y="620504"/>
                  </a:lnTo>
                  <a:lnTo>
                    <a:pt x="0" y="601599"/>
                  </a:lnTo>
                  <a:lnTo>
                    <a:pt x="0" y="48641"/>
                  </a:lnTo>
                  <a:close/>
                </a:path>
              </a:pathLst>
            </a:custGeom>
            <a:ln w="101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68440" y="461327"/>
            <a:ext cx="2395855" cy="306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50" b="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4"/>
              </a:rPr>
              <a:t>https://trudvsem.ru/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4317" y="340704"/>
            <a:ext cx="4070350" cy="60134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ct val="78300"/>
              </a:lnSpc>
              <a:spcBef>
                <a:spcPts val="470"/>
              </a:spcBef>
            </a:pP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80" dirty="0">
                <a:solidFill>
                  <a:srgbClr val="24282B"/>
                </a:solidFill>
                <a:latin typeface="Tahoma"/>
                <a:cs typeface="Tahoma"/>
              </a:rPr>
              <a:t>х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20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-15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н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й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3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-225" dirty="0">
                <a:solidFill>
                  <a:srgbClr val="24282B"/>
                </a:solidFill>
                <a:latin typeface="Tahoma"/>
                <a:cs typeface="Tahoma"/>
              </a:rPr>
              <a:t>«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б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40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-17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-20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сс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ии</a:t>
            </a:r>
            <a:r>
              <a:rPr sz="1450" b="1" spc="-155" dirty="0">
                <a:solidFill>
                  <a:srgbClr val="24282B"/>
                </a:solidFill>
                <a:latin typeface="Tahoma"/>
                <a:cs typeface="Tahoma"/>
              </a:rPr>
              <a:t>» 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д</a:t>
            </a:r>
            <a:r>
              <a:rPr sz="1450" b="1" spc="-13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в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90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100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и</a:t>
            </a:r>
            <a:r>
              <a:rPr sz="1450" b="1" spc="-16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п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45" dirty="0">
                <a:solidFill>
                  <a:srgbClr val="24282B"/>
                </a:solidFill>
                <a:latin typeface="Tahoma"/>
                <a:cs typeface="Tahoma"/>
              </a:rPr>
              <a:t>р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е</a:t>
            </a:r>
            <a:r>
              <a:rPr sz="1450" b="1" spc="65" dirty="0">
                <a:solidFill>
                  <a:srgbClr val="24282B"/>
                </a:solidFill>
                <a:latin typeface="Tahoma"/>
                <a:cs typeface="Tahoma"/>
              </a:rPr>
              <a:t>м</a:t>
            </a:r>
            <a:r>
              <a:rPr sz="1450" b="1" spc="-229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-15" dirty="0">
                <a:solidFill>
                  <a:srgbClr val="24282B"/>
                </a:solidFill>
                <a:latin typeface="Tahoma"/>
                <a:cs typeface="Tahoma"/>
              </a:rPr>
              <a:t>т</a:t>
            </a:r>
            <a:r>
              <a:rPr sz="1450" b="1" spc="-2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5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r>
              <a:rPr sz="1450" b="1" spc="60" dirty="0">
                <a:solidFill>
                  <a:srgbClr val="24282B"/>
                </a:solidFill>
                <a:latin typeface="Tahoma"/>
                <a:cs typeface="Tahoma"/>
              </a:rPr>
              <a:t>о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30" dirty="0">
                <a:solidFill>
                  <a:srgbClr val="24282B"/>
                </a:solidFill>
                <a:latin typeface="Tahoma"/>
                <a:cs typeface="Tahoma"/>
              </a:rPr>
              <a:t>с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л</a:t>
            </a:r>
            <a:r>
              <a:rPr sz="1450" b="1" spc="40" dirty="0">
                <a:solidFill>
                  <a:srgbClr val="24282B"/>
                </a:solidFill>
                <a:latin typeface="Tahoma"/>
                <a:cs typeface="Tahoma"/>
              </a:rPr>
              <a:t>у</a:t>
            </a:r>
            <a:r>
              <a:rPr sz="1450" b="1" spc="-5" dirty="0">
                <a:solidFill>
                  <a:srgbClr val="24282B"/>
                </a:solidFill>
                <a:latin typeface="Tahoma"/>
                <a:cs typeface="Tahoma"/>
              </a:rPr>
              <a:t>г</a:t>
            </a:r>
            <a:endParaRPr sz="1450" dirty="0">
              <a:latin typeface="Tahoma"/>
              <a:cs typeface="Tahoma"/>
            </a:endParaRPr>
          </a:p>
          <a:p>
            <a:pPr marL="12700">
              <a:lnSpc>
                <a:spcPts val="1440"/>
              </a:lnSpc>
            </a:pPr>
            <a:r>
              <a:rPr sz="1450" b="1" spc="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10" dirty="0">
                <a:solidFill>
                  <a:srgbClr val="24282B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24282B"/>
                </a:solidFill>
                <a:latin typeface="Tahoma"/>
                <a:cs typeface="Tahoma"/>
              </a:rPr>
              <a:t>к</a:t>
            </a:r>
            <a:r>
              <a:rPr sz="1450" b="1" spc="-120" dirty="0">
                <a:solidFill>
                  <a:srgbClr val="24282B"/>
                </a:solidFill>
                <a:latin typeface="Tahoma"/>
                <a:cs typeface="Tahoma"/>
              </a:rPr>
              <a:t> </a:t>
            </a:r>
            <a:r>
              <a:rPr sz="1450" b="1" spc="8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50" b="1" spc="4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450" b="1" spc="-5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50" b="1" spc="1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50" b="1" spc="9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50" b="1" spc="3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50" b="1" spc="85" dirty="0">
                <a:solidFill>
                  <a:srgbClr val="C00000"/>
                </a:solidFill>
                <a:latin typeface="Tahoma"/>
                <a:cs typeface="Tahoma"/>
              </a:rPr>
              <a:t>ц</a:t>
            </a:r>
            <a:r>
              <a:rPr sz="1450" b="1" spc="10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50" b="1" spc="5" dirty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endParaRPr sz="145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399" y="1525641"/>
            <a:ext cx="5994399" cy="45601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54240" y="1280160"/>
            <a:ext cx="4937759" cy="5222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" y="0"/>
            <a:ext cx="1216846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2514600" y="231775"/>
            <a:ext cx="800417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40" dirty="0">
                <a:latin typeface="Tahoma"/>
                <a:cs typeface="Tahoma"/>
              </a:rPr>
              <a:t>Механизм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114" dirty="0">
                <a:latin typeface="Tahoma"/>
                <a:cs typeface="Tahoma"/>
              </a:rPr>
              <a:t>формирования</a:t>
            </a:r>
            <a:r>
              <a:rPr sz="2800" b="1" spc="90" dirty="0">
                <a:latin typeface="Tahoma"/>
                <a:cs typeface="Tahoma"/>
              </a:rPr>
              <a:t> </a:t>
            </a:r>
            <a:r>
              <a:rPr sz="2800" b="1" spc="140" dirty="0">
                <a:latin typeface="Tahoma"/>
                <a:cs typeface="Tahoma"/>
              </a:rPr>
              <a:t>предложения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679450"/>
            <a:ext cx="93319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125" dirty="0">
                <a:latin typeface="Tahoma"/>
                <a:cs typeface="Tahoma"/>
              </a:rPr>
              <a:t>о</a:t>
            </a:r>
            <a:r>
              <a:rPr sz="2800" b="1" spc="-45" dirty="0">
                <a:latin typeface="Tahoma"/>
                <a:cs typeface="Tahoma"/>
              </a:rPr>
              <a:t> </a:t>
            </a:r>
            <a:r>
              <a:rPr sz="2800" b="1" spc="140" dirty="0">
                <a:latin typeface="Tahoma"/>
                <a:cs typeface="Tahoma"/>
              </a:rPr>
              <a:t>целевом</a:t>
            </a:r>
            <a:r>
              <a:rPr sz="2800" b="1" spc="-105" dirty="0">
                <a:latin typeface="Tahoma"/>
                <a:cs typeface="Tahoma"/>
              </a:rPr>
              <a:t> </a:t>
            </a:r>
            <a:r>
              <a:rPr sz="2800" b="1" spc="155" dirty="0">
                <a:latin typeface="Tahoma"/>
                <a:cs typeface="Tahoma"/>
              </a:rPr>
              <a:t>обучении</a:t>
            </a:r>
            <a:r>
              <a:rPr sz="2800" b="1" spc="-40" dirty="0">
                <a:latin typeface="Tahoma"/>
                <a:cs typeface="Tahoma"/>
              </a:rPr>
              <a:t> </a:t>
            </a:r>
            <a:r>
              <a:rPr sz="2800" b="1" spc="110" dirty="0">
                <a:latin typeface="Tahoma"/>
                <a:cs typeface="Tahoma"/>
              </a:rPr>
              <a:t>на</a:t>
            </a:r>
            <a:r>
              <a:rPr sz="2800" b="1" spc="-65" dirty="0">
                <a:latin typeface="Tahoma"/>
                <a:cs typeface="Tahoma"/>
              </a:rPr>
              <a:t> </a:t>
            </a:r>
            <a:r>
              <a:rPr sz="2800" b="1" spc="135" dirty="0">
                <a:latin typeface="Tahoma"/>
                <a:cs typeface="Tahoma"/>
              </a:rPr>
              <a:t>сайте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55" dirty="0">
                <a:latin typeface="Tahoma"/>
                <a:cs typeface="Tahoma"/>
              </a:rPr>
              <a:t>«Работа</a:t>
            </a:r>
            <a:r>
              <a:rPr sz="2800" b="1" spc="-55" dirty="0">
                <a:latin typeface="Tahoma"/>
                <a:cs typeface="Tahoma"/>
              </a:rPr>
              <a:t> </a:t>
            </a:r>
            <a:r>
              <a:rPr sz="2800" b="1" spc="120" dirty="0">
                <a:latin typeface="Tahoma"/>
                <a:cs typeface="Tahoma"/>
              </a:rPr>
              <a:t>России»</a:t>
            </a:r>
            <a:endParaRPr sz="2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00" y="1148080"/>
            <a:ext cx="9113520" cy="533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780</Words>
  <Application>Microsoft Office PowerPoint</Application>
  <PresentationFormat>Широкоэкранный</PresentationFormat>
  <Paragraphs>91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 MT</vt:lpstr>
      <vt:lpstr>Calibri</vt:lpstr>
      <vt:lpstr>Comic Sans MS</vt:lpstr>
      <vt:lpstr>Tahoma</vt:lpstr>
      <vt:lpstr>Times New Roman</vt:lpstr>
      <vt:lpstr>Verdana</vt:lpstr>
      <vt:lpstr>Office Theme</vt:lpstr>
      <vt:lpstr>Презентация PowerPoint</vt:lpstr>
      <vt:lpstr>Формирование предложений  о целевом обучении  осуществляется через сайт «Работа России»</vt:lpstr>
      <vt:lpstr>Процедура регистрации и назначение ответственного на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https://trudvsem.ru/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Шолин</dc:creator>
  <cp:lastModifiedBy>Власова Н.И.</cp:lastModifiedBy>
  <cp:revision>13</cp:revision>
  <dcterms:created xsi:type="dcterms:W3CDTF">2024-05-20T09:14:23Z</dcterms:created>
  <dcterms:modified xsi:type="dcterms:W3CDTF">2024-05-20T11:30:55Z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2024-05-20T00:00:00Z</vt:filetime>
  </property>
</Properties>
</file>